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 id="2147483720" r:id="rId2"/>
  </p:sldMasterIdLst>
  <p:notesMasterIdLst>
    <p:notesMasterId r:id="rId35"/>
  </p:notesMasterIdLst>
  <p:sldIdLst>
    <p:sldId id="256" r:id="rId3"/>
    <p:sldId id="257" r:id="rId4"/>
    <p:sldId id="258" r:id="rId5"/>
    <p:sldId id="278" r:id="rId6"/>
    <p:sldId id="279" r:id="rId7"/>
    <p:sldId id="282" r:id="rId8"/>
    <p:sldId id="284" r:id="rId9"/>
    <p:sldId id="280" r:id="rId10"/>
    <p:sldId id="283" r:id="rId11"/>
    <p:sldId id="259" r:id="rId12"/>
    <p:sldId id="288" r:id="rId13"/>
    <p:sldId id="287" r:id="rId14"/>
    <p:sldId id="263" r:id="rId15"/>
    <p:sldId id="274" r:id="rId16"/>
    <p:sldId id="266" r:id="rId17"/>
    <p:sldId id="262" r:id="rId18"/>
    <p:sldId id="267" r:id="rId19"/>
    <p:sldId id="272" r:id="rId20"/>
    <p:sldId id="273" r:id="rId21"/>
    <p:sldId id="276" r:id="rId22"/>
    <p:sldId id="264" r:id="rId23"/>
    <p:sldId id="268" r:id="rId24"/>
    <p:sldId id="270" r:id="rId25"/>
    <p:sldId id="271" r:id="rId26"/>
    <p:sldId id="275" r:id="rId27"/>
    <p:sldId id="265" r:id="rId28"/>
    <p:sldId id="292" r:id="rId29"/>
    <p:sldId id="290" r:id="rId30"/>
    <p:sldId id="289" r:id="rId31"/>
    <p:sldId id="291" r:id="rId32"/>
    <p:sldId id="261" r:id="rId33"/>
    <p:sldId id="269" r:id="rId34"/>
  </p:sldIdLst>
  <p:sldSz cx="12192000" cy="6858000"/>
  <p:notesSz cx="6858000" cy="11906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B277E-63DC-4827-80EF-B5AEE3CD9EFF}" v="2" dt="2019-10-16T05:55:34.390"/>
    <p1510:client id="{07D76B07-D81D-4A1C-BAD1-D1F611A3497E}" v="5881" dt="2019-10-17T04:03:05.983"/>
    <p1510:client id="{280AB708-F0D0-4E60-B878-8CD41407FB28}" v="36" dt="2019-10-16T00:35:50.847"/>
    <p1510:client id="{435AE389-EDAD-476E-9A4A-65D329D078E0}" v="65" dt="2019-10-17T03:47:47.408"/>
    <p1510:client id="{499EA06A-9C19-4E79-9C9B-8939267ADC7A}" v="372" dt="2019-10-16T02:50:10.756"/>
    <p1510:client id="{4B19D858-9064-49CC-A260-951A116625E2}" v="574" dt="2019-10-15T07:39:58.459"/>
    <p1510:client id="{4BDDDF36-5D7D-4C4A-ADB7-9DE5770AC45F}" v="104" dt="2019-10-16T14:36:44.714"/>
    <p1510:client id="{54E2D1A5-EB98-4DFA-A945-46101653D997}" v="67" dt="2019-10-15T08:22:52.956"/>
    <p1510:client id="{5C8E3D24-C4E1-4E49-908B-487640D62076}" v="212" dt="2019-10-16T03:39:12.413"/>
    <p1510:client id="{62B91D81-2FCE-4D01-A39E-6803C095D6E5}" v="476" dt="2019-10-16T12:17:36.855"/>
    <p1510:client id="{73D5D67C-39F0-4ACB-8C70-102683072957}" v="345" dt="2019-10-16T02:57:00.232"/>
    <p1510:client id="{90AB75F3-7721-434E-AE16-4AC721B0D08C}" v="4" dt="2019-10-17T05:57:13.166"/>
    <p1510:client id="{A4DEF051-0D71-415E-B628-F6CC0E2DFEB1}" v="267" dt="2019-10-17T03:44:31.330"/>
    <p1510:client id="{A8C78F49-5D87-47AB-8E03-43D83E7DB341}" v="340" dt="2019-10-16T03:20:51.637"/>
    <p1510:client id="{ADBCE94E-A9E4-49A7-99AB-197982A45A23}" v="1650" dt="2019-10-17T02:12:17.147"/>
    <p1510:client id="{C625CD00-35FB-4B10-AA75-68E2F799E473}" v="153" dt="2019-10-17T05:44:39.511"/>
    <p1510:client id="{DBBE7EA6-295C-49A8-9725-FE6E29A86834}" v="450" dt="2019-10-17T02:29:32.463"/>
    <p1510:client id="{F05AD4B5-4D52-4194-AFA6-0A23D94299FF}" v="122" dt="2019-10-17T02:02:40.642"/>
    <p1510:client id="{FC3D2251-57C5-4067-B065-F2615B6F748E}" v="9" dt="2019-10-17T05:26:05.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78B653-69EA-4F63-B3F0-C6DAD59F3AB1}" type="doc">
      <dgm:prSet loTypeId="urn:microsoft.com/office/officeart/2016/7/layout/LinearBlockProcessNumbered" loCatId="process" qsTypeId="urn:microsoft.com/office/officeart/2005/8/quickstyle/simple2" qsCatId="simple" csTypeId="urn:microsoft.com/office/officeart/2005/8/colors/colorful5" csCatId="colorful"/>
      <dgm:spPr/>
      <dgm:t>
        <a:bodyPr/>
        <a:lstStyle/>
        <a:p>
          <a:endParaRPr lang="en-US"/>
        </a:p>
      </dgm:t>
    </dgm:pt>
    <dgm:pt modelId="{392616A4-73BA-498F-8578-FD55AC5676D0}">
      <dgm:prSet/>
      <dgm:spPr/>
      <dgm:t>
        <a:bodyPr/>
        <a:lstStyle/>
        <a:p>
          <a:pPr rtl="0"/>
          <a:r>
            <a:rPr lang="en-US">
              <a:latin typeface="Calibri Light" panose="020F0302020204030204"/>
            </a:rPr>
            <a:t> </a:t>
          </a:r>
          <a:r>
            <a:rPr lang="en-US"/>
            <a:t>Background</a:t>
          </a:r>
        </a:p>
      </dgm:t>
    </dgm:pt>
    <dgm:pt modelId="{549372A8-1786-4759-82D5-528BF4EA5DEE}" type="parTrans" cxnId="{7BE954E6-8174-46A1-8B70-B37D6398F71C}">
      <dgm:prSet/>
      <dgm:spPr/>
      <dgm:t>
        <a:bodyPr/>
        <a:lstStyle/>
        <a:p>
          <a:endParaRPr lang="en-US"/>
        </a:p>
      </dgm:t>
    </dgm:pt>
    <dgm:pt modelId="{E8DAA26A-7D3B-4485-934B-A035867D554B}" type="sibTrans" cxnId="{7BE954E6-8174-46A1-8B70-B37D6398F71C}">
      <dgm:prSet phldrT="01" phldr="0"/>
      <dgm:spPr/>
      <dgm:t>
        <a:bodyPr/>
        <a:lstStyle/>
        <a:p>
          <a:r>
            <a:rPr lang="en-US"/>
            <a:t>01</a:t>
          </a:r>
        </a:p>
      </dgm:t>
    </dgm:pt>
    <dgm:pt modelId="{7F65C71C-1EC1-4900-BAA8-80EC0945E539}">
      <dgm:prSet/>
      <dgm:spPr/>
      <dgm:t>
        <a:bodyPr/>
        <a:lstStyle/>
        <a:p>
          <a:pPr rtl="0"/>
          <a:r>
            <a:rPr lang="en-US">
              <a:latin typeface="Calibri Light" panose="020F0302020204030204"/>
            </a:rPr>
            <a:t> </a:t>
          </a:r>
          <a:r>
            <a:rPr lang="en-US"/>
            <a:t>Project Overview</a:t>
          </a:r>
        </a:p>
      </dgm:t>
    </dgm:pt>
    <dgm:pt modelId="{81F9C809-02C5-46F6-9AA3-059088FA878A}" type="parTrans" cxnId="{B4B8DE44-E670-450B-9652-2F2F6ECC5E7A}">
      <dgm:prSet/>
      <dgm:spPr/>
      <dgm:t>
        <a:bodyPr/>
        <a:lstStyle/>
        <a:p>
          <a:endParaRPr lang="en-US"/>
        </a:p>
      </dgm:t>
    </dgm:pt>
    <dgm:pt modelId="{D445986A-7168-4DE7-8C9C-63E512A2AB96}" type="sibTrans" cxnId="{B4B8DE44-E670-450B-9652-2F2F6ECC5E7A}">
      <dgm:prSet phldrT="02" phldr="0"/>
      <dgm:spPr/>
      <dgm:t>
        <a:bodyPr/>
        <a:lstStyle/>
        <a:p>
          <a:r>
            <a:rPr lang="en-US"/>
            <a:t>02</a:t>
          </a:r>
        </a:p>
      </dgm:t>
    </dgm:pt>
    <dgm:pt modelId="{55AE9BD9-1E43-4C70-BC9F-F74EDDD61C52}">
      <dgm:prSet/>
      <dgm:spPr/>
      <dgm:t>
        <a:bodyPr/>
        <a:lstStyle/>
        <a:p>
          <a:pPr rtl="0"/>
          <a:r>
            <a:rPr lang="en-US">
              <a:latin typeface="Calibri Light" panose="020F0302020204030204"/>
            </a:rPr>
            <a:t> Design Concept</a:t>
          </a:r>
          <a:endParaRPr lang="en-US"/>
        </a:p>
      </dgm:t>
    </dgm:pt>
    <dgm:pt modelId="{9275C02B-1103-4FB9-91E3-14C27A4A151B}" type="parTrans" cxnId="{145172E4-B302-4445-9965-8FAE48C39C16}">
      <dgm:prSet/>
      <dgm:spPr/>
      <dgm:t>
        <a:bodyPr/>
        <a:lstStyle/>
        <a:p>
          <a:endParaRPr lang="en-US"/>
        </a:p>
      </dgm:t>
    </dgm:pt>
    <dgm:pt modelId="{86ECBF87-1EC5-4471-A04A-179E52930F08}" type="sibTrans" cxnId="{145172E4-B302-4445-9965-8FAE48C39C16}">
      <dgm:prSet phldrT="03" phldr="0"/>
      <dgm:spPr/>
      <dgm:t>
        <a:bodyPr/>
        <a:lstStyle/>
        <a:p>
          <a:r>
            <a:rPr lang="en-US"/>
            <a:t>03</a:t>
          </a:r>
        </a:p>
      </dgm:t>
    </dgm:pt>
    <dgm:pt modelId="{87B91FFF-4C5D-4D04-A40A-E7E0165D49F9}">
      <dgm:prSet/>
      <dgm:spPr/>
      <dgm:t>
        <a:bodyPr/>
        <a:lstStyle/>
        <a:p>
          <a:pPr rtl="0"/>
          <a:r>
            <a:rPr lang="en-US">
              <a:latin typeface="Calibri Light" panose="020F0302020204030204"/>
            </a:rPr>
            <a:t> </a:t>
          </a:r>
          <a:r>
            <a:rPr lang="en-US"/>
            <a:t>Development</a:t>
          </a:r>
        </a:p>
      </dgm:t>
    </dgm:pt>
    <dgm:pt modelId="{9C1D221C-B958-46E0-BC8C-ED75D005F254}" type="parTrans" cxnId="{8B57F1C6-561F-46D2-BB72-BED14A4016A9}">
      <dgm:prSet/>
      <dgm:spPr/>
      <dgm:t>
        <a:bodyPr/>
        <a:lstStyle/>
        <a:p>
          <a:endParaRPr lang="en-US"/>
        </a:p>
      </dgm:t>
    </dgm:pt>
    <dgm:pt modelId="{1D8D9DA8-6825-46E1-B725-79A81F2B62D9}" type="sibTrans" cxnId="{8B57F1C6-561F-46D2-BB72-BED14A4016A9}">
      <dgm:prSet phldrT="04" phldr="0"/>
      <dgm:spPr/>
      <dgm:t>
        <a:bodyPr/>
        <a:lstStyle/>
        <a:p>
          <a:r>
            <a:rPr lang="en-US"/>
            <a:t>04</a:t>
          </a:r>
        </a:p>
      </dgm:t>
    </dgm:pt>
    <dgm:pt modelId="{3A56350C-4EA8-4B50-8552-654F88C7D1C6}">
      <dgm:prSet/>
      <dgm:spPr/>
      <dgm:t>
        <a:bodyPr/>
        <a:lstStyle/>
        <a:p>
          <a:pPr rtl="0"/>
          <a:r>
            <a:rPr lang="en-US">
              <a:latin typeface="Calibri Light" panose="020F0302020204030204"/>
            </a:rPr>
            <a:t> </a:t>
          </a:r>
          <a:r>
            <a:rPr lang="en-US"/>
            <a:t>Expected Results</a:t>
          </a:r>
        </a:p>
      </dgm:t>
    </dgm:pt>
    <dgm:pt modelId="{94C712C8-674F-4172-B824-E329B57D37E9}" type="parTrans" cxnId="{0D88BA0E-1195-4B30-B2A5-2C7265FDCE42}">
      <dgm:prSet/>
      <dgm:spPr/>
      <dgm:t>
        <a:bodyPr/>
        <a:lstStyle/>
        <a:p>
          <a:endParaRPr lang="en-US"/>
        </a:p>
      </dgm:t>
    </dgm:pt>
    <dgm:pt modelId="{C34A70A1-82BA-4137-B091-EF95102DCC91}" type="sibTrans" cxnId="{0D88BA0E-1195-4B30-B2A5-2C7265FDCE42}">
      <dgm:prSet phldrT="05" phldr="0"/>
      <dgm:spPr/>
      <dgm:t>
        <a:bodyPr/>
        <a:lstStyle/>
        <a:p>
          <a:r>
            <a:rPr lang="en-US"/>
            <a:t>05</a:t>
          </a:r>
        </a:p>
      </dgm:t>
    </dgm:pt>
    <dgm:pt modelId="{3F306B0A-868C-40DD-8B84-87B1653C4A18}" type="pres">
      <dgm:prSet presAssocID="{7978B653-69EA-4F63-B3F0-C6DAD59F3AB1}" presName="Name0" presStyleCnt="0">
        <dgm:presLayoutVars>
          <dgm:animLvl val="lvl"/>
          <dgm:resizeHandles val="exact"/>
        </dgm:presLayoutVars>
      </dgm:prSet>
      <dgm:spPr/>
    </dgm:pt>
    <dgm:pt modelId="{6AC83437-6096-44B0-848C-C12C22847B66}" type="pres">
      <dgm:prSet presAssocID="{392616A4-73BA-498F-8578-FD55AC5676D0}" presName="compositeNode" presStyleCnt="0">
        <dgm:presLayoutVars>
          <dgm:bulletEnabled val="1"/>
        </dgm:presLayoutVars>
      </dgm:prSet>
      <dgm:spPr/>
    </dgm:pt>
    <dgm:pt modelId="{05B4C8FB-8FEB-4B7E-9791-E9F827D54B89}" type="pres">
      <dgm:prSet presAssocID="{392616A4-73BA-498F-8578-FD55AC5676D0}" presName="bgRect" presStyleLbl="alignNode1" presStyleIdx="0" presStyleCnt="5"/>
      <dgm:spPr/>
    </dgm:pt>
    <dgm:pt modelId="{A0E09AB7-0D94-4E45-9FEF-7DB20339EAAF}" type="pres">
      <dgm:prSet presAssocID="{E8DAA26A-7D3B-4485-934B-A035867D554B}" presName="sibTransNodeRect" presStyleLbl="alignNode1" presStyleIdx="0" presStyleCnt="5">
        <dgm:presLayoutVars>
          <dgm:chMax val="0"/>
          <dgm:bulletEnabled val="1"/>
        </dgm:presLayoutVars>
      </dgm:prSet>
      <dgm:spPr/>
    </dgm:pt>
    <dgm:pt modelId="{1CD4F3F7-22CD-4813-81DD-850BB4D955AE}" type="pres">
      <dgm:prSet presAssocID="{392616A4-73BA-498F-8578-FD55AC5676D0}" presName="nodeRect" presStyleLbl="alignNode1" presStyleIdx="0" presStyleCnt="5">
        <dgm:presLayoutVars>
          <dgm:bulletEnabled val="1"/>
        </dgm:presLayoutVars>
      </dgm:prSet>
      <dgm:spPr/>
    </dgm:pt>
    <dgm:pt modelId="{50EA7272-B860-4DF2-857A-1AF581A15417}" type="pres">
      <dgm:prSet presAssocID="{E8DAA26A-7D3B-4485-934B-A035867D554B}" presName="sibTrans" presStyleCnt="0"/>
      <dgm:spPr/>
    </dgm:pt>
    <dgm:pt modelId="{8B929AD7-0FB4-4237-B1AA-B828B3290462}" type="pres">
      <dgm:prSet presAssocID="{7F65C71C-1EC1-4900-BAA8-80EC0945E539}" presName="compositeNode" presStyleCnt="0">
        <dgm:presLayoutVars>
          <dgm:bulletEnabled val="1"/>
        </dgm:presLayoutVars>
      </dgm:prSet>
      <dgm:spPr/>
    </dgm:pt>
    <dgm:pt modelId="{389C532F-6756-4B92-ADC9-01EC9D06D51A}" type="pres">
      <dgm:prSet presAssocID="{7F65C71C-1EC1-4900-BAA8-80EC0945E539}" presName="bgRect" presStyleLbl="alignNode1" presStyleIdx="1" presStyleCnt="5"/>
      <dgm:spPr/>
    </dgm:pt>
    <dgm:pt modelId="{B175D7CC-16FD-488D-86B0-E69CA979735B}" type="pres">
      <dgm:prSet presAssocID="{D445986A-7168-4DE7-8C9C-63E512A2AB96}" presName="sibTransNodeRect" presStyleLbl="alignNode1" presStyleIdx="1" presStyleCnt="5">
        <dgm:presLayoutVars>
          <dgm:chMax val="0"/>
          <dgm:bulletEnabled val="1"/>
        </dgm:presLayoutVars>
      </dgm:prSet>
      <dgm:spPr/>
    </dgm:pt>
    <dgm:pt modelId="{948F82F9-299B-4D57-B6C3-2536355D175A}" type="pres">
      <dgm:prSet presAssocID="{7F65C71C-1EC1-4900-BAA8-80EC0945E539}" presName="nodeRect" presStyleLbl="alignNode1" presStyleIdx="1" presStyleCnt="5">
        <dgm:presLayoutVars>
          <dgm:bulletEnabled val="1"/>
        </dgm:presLayoutVars>
      </dgm:prSet>
      <dgm:spPr/>
    </dgm:pt>
    <dgm:pt modelId="{4555CE03-910D-4F6B-9993-C381DB3636FD}" type="pres">
      <dgm:prSet presAssocID="{D445986A-7168-4DE7-8C9C-63E512A2AB96}" presName="sibTrans" presStyleCnt="0"/>
      <dgm:spPr/>
    </dgm:pt>
    <dgm:pt modelId="{67B5DCE6-1012-40A0-A153-63312EBCBC8D}" type="pres">
      <dgm:prSet presAssocID="{55AE9BD9-1E43-4C70-BC9F-F74EDDD61C52}" presName="compositeNode" presStyleCnt="0">
        <dgm:presLayoutVars>
          <dgm:bulletEnabled val="1"/>
        </dgm:presLayoutVars>
      </dgm:prSet>
      <dgm:spPr/>
    </dgm:pt>
    <dgm:pt modelId="{F8E60E42-CCB6-4F4B-B5AC-19C0792C5454}" type="pres">
      <dgm:prSet presAssocID="{55AE9BD9-1E43-4C70-BC9F-F74EDDD61C52}" presName="bgRect" presStyleLbl="alignNode1" presStyleIdx="2" presStyleCnt="5"/>
      <dgm:spPr/>
    </dgm:pt>
    <dgm:pt modelId="{99550091-74B3-4CE4-85DD-33E687EED877}" type="pres">
      <dgm:prSet presAssocID="{86ECBF87-1EC5-4471-A04A-179E52930F08}" presName="sibTransNodeRect" presStyleLbl="alignNode1" presStyleIdx="2" presStyleCnt="5">
        <dgm:presLayoutVars>
          <dgm:chMax val="0"/>
          <dgm:bulletEnabled val="1"/>
        </dgm:presLayoutVars>
      </dgm:prSet>
      <dgm:spPr/>
    </dgm:pt>
    <dgm:pt modelId="{118A9101-B872-4DCA-9040-0AC3DE447F1F}" type="pres">
      <dgm:prSet presAssocID="{55AE9BD9-1E43-4C70-BC9F-F74EDDD61C52}" presName="nodeRect" presStyleLbl="alignNode1" presStyleIdx="2" presStyleCnt="5">
        <dgm:presLayoutVars>
          <dgm:bulletEnabled val="1"/>
        </dgm:presLayoutVars>
      </dgm:prSet>
      <dgm:spPr/>
    </dgm:pt>
    <dgm:pt modelId="{87F6BE5F-CD7F-40C8-88F8-0FB1EA2BDEBF}" type="pres">
      <dgm:prSet presAssocID="{86ECBF87-1EC5-4471-A04A-179E52930F08}" presName="sibTrans" presStyleCnt="0"/>
      <dgm:spPr/>
    </dgm:pt>
    <dgm:pt modelId="{02A8D3F9-292D-4748-9366-33CEA0B37C6A}" type="pres">
      <dgm:prSet presAssocID="{87B91FFF-4C5D-4D04-A40A-E7E0165D49F9}" presName="compositeNode" presStyleCnt="0">
        <dgm:presLayoutVars>
          <dgm:bulletEnabled val="1"/>
        </dgm:presLayoutVars>
      </dgm:prSet>
      <dgm:spPr/>
    </dgm:pt>
    <dgm:pt modelId="{72F162F3-4346-4826-B2ED-778C921D54FD}" type="pres">
      <dgm:prSet presAssocID="{87B91FFF-4C5D-4D04-A40A-E7E0165D49F9}" presName="bgRect" presStyleLbl="alignNode1" presStyleIdx="3" presStyleCnt="5"/>
      <dgm:spPr/>
    </dgm:pt>
    <dgm:pt modelId="{FDEB8514-7754-47CB-A657-4F2F03BB5793}" type="pres">
      <dgm:prSet presAssocID="{1D8D9DA8-6825-46E1-B725-79A81F2B62D9}" presName="sibTransNodeRect" presStyleLbl="alignNode1" presStyleIdx="3" presStyleCnt="5">
        <dgm:presLayoutVars>
          <dgm:chMax val="0"/>
          <dgm:bulletEnabled val="1"/>
        </dgm:presLayoutVars>
      </dgm:prSet>
      <dgm:spPr/>
    </dgm:pt>
    <dgm:pt modelId="{EEA519C7-4F75-4887-9D80-02579AA44039}" type="pres">
      <dgm:prSet presAssocID="{87B91FFF-4C5D-4D04-A40A-E7E0165D49F9}" presName="nodeRect" presStyleLbl="alignNode1" presStyleIdx="3" presStyleCnt="5">
        <dgm:presLayoutVars>
          <dgm:bulletEnabled val="1"/>
        </dgm:presLayoutVars>
      </dgm:prSet>
      <dgm:spPr/>
    </dgm:pt>
    <dgm:pt modelId="{AEBFA9AA-5FBF-4C72-85CA-73450D5A4E16}" type="pres">
      <dgm:prSet presAssocID="{1D8D9DA8-6825-46E1-B725-79A81F2B62D9}" presName="sibTrans" presStyleCnt="0"/>
      <dgm:spPr/>
    </dgm:pt>
    <dgm:pt modelId="{D6E79BAC-E515-4253-9F4B-D82FDA0323DF}" type="pres">
      <dgm:prSet presAssocID="{3A56350C-4EA8-4B50-8552-654F88C7D1C6}" presName="compositeNode" presStyleCnt="0">
        <dgm:presLayoutVars>
          <dgm:bulletEnabled val="1"/>
        </dgm:presLayoutVars>
      </dgm:prSet>
      <dgm:spPr/>
    </dgm:pt>
    <dgm:pt modelId="{3BCD6AA5-636F-47C9-A8CE-D57B8969BD28}" type="pres">
      <dgm:prSet presAssocID="{3A56350C-4EA8-4B50-8552-654F88C7D1C6}" presName="bgRect" presStyleLbl="alignNode1" presStyleIdx="4" presStyleCnt="5"/>
      <dgm:spPr/>
    </dgm:pt>
    <dgm:pt modelId="{3A4EAF48-B9D2-4E7C-8B6A-DA5B5D0F33DC}" type="pres">
      <dgm:prSet presAssocID="{C34A70A1-82BA-4137-B091-EF95102DCC91}" presName="sibTransNodeRect" presStyleLbl="alignNode1" presStyleIdx="4" presStyleCnt="5">
        <dgm:presLayoutVars>
          <dgm:chMax val="0"/>
          <dgm:bulletEnabled val="1"/>
        </dgm:presLayoutVars>
      </dgm:prSet>
      <dgm:spPr/>
    </dgm:pt>
    <dgm:pt modelId="{B126B927-0DB4-41A3-BEEB-9752C7204D82}" type="pres">
      <dgm:prSet presAssocID="{3A56350C-4EA8-4B50-8552-654F88C7D1C6}" presName="nodeRect" presStyleLbl="alignNode1" presStyleIdx="4" presStyleCnt="5">
        <dgm:presLayoutVars>
          <dgm:bulletEnabled val="1"/>
        </dgm:presLayoutVars>
      </dgm:prSet>
      <dgm:spPr/>
    </dgm:pt>
  </dgm:ptLst>
  <dgm:cxnLst>
    <dgm:cxn modelId="{0D88BA0E-1195-4B30-B2A5-2C7265FDCE42}" srcId="{7978B653-69EA-4F63-B3F0-C6DAD59F3AB1}" destId="{3A56350C-4EA8-4B50-8552-654F88C7D1C6}" srcOrd="4" destOrd="0" parTransId="{94C712C8-674F-4172-B824-E329B57D37E9}" sibTransId="{C34A70A1-82BA-4137-B091-EF95102DCC91}"/>
    <dgm:cxn modelId="{9D578816-14F2-4578-934C-0C9AAEE27D53}" type="presOf" srcId="{7F65C71C-1EC1-4900-BAA8-80EC0945E539}" destId="{389C532F-6756-4B92-ADC9-01EC9D06D51A}" srcOrd="0" destOrd="0" presId="urn:microsoft.com/office/officeart/2016/7/layout/LinearBlockProcessNumbered"/>
    <dgm:cxn modelId="{2850CE1F-E718-4940-83B6-E16D7B66D971}" type="presOf" srcId="{C34A70A1-82BA-4137-B091-EF95102DCC91}" destId="{3A4EAF48-B9D2-4E7C-8B6A-DA5B5D0F33DC}" srcOrd="0" destOrd="0" presId="urn:microsoft.com/office/officeart/2016/7/layout/LinearBlockProcessNumbered"/>
    <dgm:cxn modelId="{88750426-DB4B-4780-96C0-740A191477FA}" type="presOf" srcId="{7F65C71C-1EC1-4900-BAA8-80EC0945E539}" destId="{948F82F9-299B-4D57-B6C3-2536355D175A}" srcOrd="1" destOrd="0" presId="urn:microsoft.com/office/officeart/2016/7/layout/LinearBlockProcessNumbered"/>
    <dgm:cxn modelId="{00427440-D670-4933-B574-5D08071DED72}" type="presOf" srcId="{55AE9BD9-1E43-4C70-BC9F-F74EDDD61C52}" destId="{F8E60E42-CCB6-4F4B-B5AC-19C0792C5454}" srcOrd="0" destOrd="0" presId="urn:microsoft.com/office/officeart/2016/7/layout/LinearBlockProcessNumbered"/>
    <dgm:cxn modelId="{B4B8DE44-E670-450B-9652-2F2F6ECC5E7A}" srcId="{7978B653-69EA-4F63-B3F0-C6DAD59F3AB1}" destId="{7F65C71C-1EC1-4900-BAA8-80EC0945E539}" srcOrd="1" destOrd="0" parTransId="{81F9C809-02C5-46F6-9AA3-059088FA878A}" sibTransId="{D445986A-7168-4DE7-8C9C-63E512A2AB96}"/>
    <dgm:cxn modelId="{B3BF1245-460A-4CB1-97CE-55C96DD5695E}" type="presOf" srcId="{D445986A-7168-4DE7-8C9C-63E512A2AB96}" destId="{B175D7CC-16FD-488D-86B0-E69CA979735B}" srcOrd="0" destOrd="0" presId="urn:microsoft.com/office/officeart/2016/7/layout/LinearBlockProcessNumbered"/>
    <dgm:cxn modelId="{903F5B66-78C7-47BC-B6F0-D0FA8B111325}" type="presOf" srcId="{87B91FFF-4C5D-4D04-A40A-E7E0165D49F9}" destId="{72F162F3-4346-4826-B2ED-778C921D54FD}" srcOrd="0" destOrd="0" presId="urn:microsoft.com/office/officeart/2016/7/layout/LinearBlockProcessNumbered"/>
    <dgm:cxn modelId="{80F0234C-E97A-421C-BC02-19365D31993D}" type="presOf" srcId="{55AE9BD9-1E43-4C70-BC9F-F74EDDD61C52}" destId="{118A9101-B872-4DCA-9040-0AC3DE447F1F}" srcOrd="1" destOrd="0" presId="urn:microsoft.com/office/officeart/2016/7/layout/LinearBlockProcessNumbered"/>
    <dgm:cxn modelId="{81E2BD4C-8742-4093-88E8-B96CE0EBE77A}" type="presOf" srcId="{392616A4-73BA-498F-8578-FD55AC5676D0}" destId="{1CD4F3F7-22CD-4813-81DD-850BB4D955AE}" srcOrd="1" destOrd="0" presId="urn:microsoft.com/office/officeart/2016/7/layout/LinearBlockProcessNumbered"/>
    <dgm:cxn modelId="{5DFBB24E-1FBE-45AF-A461-D2B8174C5959}" type="presOf" srcId="{3A56350C-4EA8-4B50-8552-654F88C7D1C6}" destId="{3BCD6AA5-636F-47C9-A8CE-D57B8969BD28}" srcOrd="0" destOrd="0" presId="urn:microsoft.com/office/officeart/2016/7/layout/LinearBlockProcessNumbered"/>
    <dgm:cxn modelId="{695A8653-F1BD-48B7-B167-8AC2C5182F19}" type="presOf" srcId="{3A56350C-4EA8-4B50-8552-654F88C7D1C6}" destId="{B126B927-0DB4-41A3-BEEB-9752C7204D82}" srcOrd="1" destOrd="0" presId="urn:microsoft.com/office/officeart/2016/7/layout/LinearBlockProcessNumbered"/>
    <dgm:cxn modelId="{4082EF96-58D3-4217-B444-1BF08E4DFB53}" type="presOf" srcId="{392616A4-73BA-498F-8578-FD55AC5676D0}" destId="{05B4C8FB-8FEB-4B7E-9791-E9F827D54B89}" srcOrd="0" destOrd="0" presId="urn:microsoft.com/office/officeart/2016/7/layout/LinearBlockProcessNumbered"/>
    <dgm:cxn modelId="{BF23CF9A-C8BD-4D89-B862-EB5B031AAAEC}" type="presOf" srcId="{7978B653-69EA-4F63-B3F0-C6DAD59F3AB1}" destId="{3F306B0A-868C-40DD-8B84-87B1653C4A18}" srcOrd="0" destOrd="0" presId="urn:microsoft.com/office/officeart/2016/7/layout/LinearBlockProcessNumbered"/>
    <dgm:cxn modelId="{2A7198A3-C6D8-48AD-ADAA-C615FF2B8231}" type="presOf" srcId="{86ECBF87-1EC5-4471-A04A-179E52930F08}" destId="{99550091-74B3-4CE4-85DD-33E687EED877}" srcOrd="0" destOrd="0" presId="urn:microsoft.com/office/officeart/2016/7/layout/LinearBlockProcessNumbered"/>
    <dgm:cxn modelId="{9CB4C6B6-A7F8-4A2E-8FA7-9C8BFA1C1259}" type="presOf" srcId="{E8DAA26A-7D3B-4485-934B-A035867D554B}" destId="{A0E09AB7-0D94-4E45-9FEF-7DB20339EAAF}" srcOrd="0" destOrd="0" presId="urn:microsoft.com/office/officeart/2016/7/layout/LinearBlockProcessNumbered"/>
    <dgm:cxn modelId="{8B57F1C6-561F-46D2-BB72-BED14A4016A9}" srcId="{7978B653-69EA-4F63-B3F0-C6DAD59F3AB1}" destId="{87B91FFF-4C5D-4D04-A40A-E7E0165D49F9}" srcOrd="3" destOrd="0" parTransId="{9C1D221C-B958-46E0-BC8C-ED75D005F254}" sibTransId="{1D8D9DA8-6825-46E1-B725-79A81F2B62D9}"/>
    <dgm:cxn modelId="{1F6123DE-3F92-48CA-ADCF-E8957F5C466C}" type="presOf" srcId="{1D8D9DA8-6825-46E1-B725-79A81F2B62D9}" destId="{FDEB8514-7754-47CB-A657-4F2F03BB5793}" srcOrd="0" destOrd="0" presId="urn:microsoft.com/office/officeart/2016/7/layout/LinearBlockProcessNumbered"/>
    <dgm:cxn modelId="{DCF9E1E3-30D0-41F3-9BA2-B4C1E288767F}" type="presOf" srcId="{87B91FFF-4C5D-4D04-A40A-E7E0165D49F9}" destId="{EEA519C7-4F75-4887-9D80-02579AA44039}" srcOrd="1" destOrd="0" presId="urn:microsoft.com/office/officeart/2016/7/layout/LinearBlockProcessNumbered"/>
    <dgm:cxn modelId="{145172E4-B302-4445-9965-8FAE48C39C16}" srcId="{7978B653-69EA-4F63-B3F0-C6DAD59F3AB1}" destId="{55AE9BD9-1E43-4C70-BC9F-F74EDDD61C52}" srcOrd="2" destOrd="0" parTransId="{9275C02B-1103-4FB9-91E3-14C27A4A151B}" sibTransId="{86ECBF87-1EC5-4471-A04A-179E52930F08}"/>
    <dgm:cxn modelId="{7BE954E6-8174-46A1-8B70-B37D6398F71C}" srcId="{7978B653-69EA-4F63-B3F0-C6DAD59F3AB1}" destId="{392616A4-73BA-498F-8578-FD55AC5676D0}" srcOrd="0" destOrd="0" parTransId="{549372A8-1786-4759-82D5-528BF4EA5DEE}" sibTransId="{E8DAA26A-7D3B-4485-934B-A035867D554B}"/>
    <dgm:cxn modelId="{A7F2B2AF-2773-409B-A016-CF2311589BA7}" type="presParOf" srcId="{3F306B0A-868C-40DD-8B84-87B1653C4A18}" destId="{6AC83437-6096-44B0-848C-C12C22847B66}" srcOrd="0" destOrd="0" presId="urn:microsoft.com/office/officeart/2016/7/layout/LinearBlockProcessNumbered"/>
    <dgm:cxn modelId="{83A2F21A-5DEC-4C2C-BA62-2661DFC76A73}" type="presParOf" srcId="{6AC83437-6096-44B0-848C-C12C22847B66}" destId="{05B4C8FB-8FEB-4B7E-9791-E9F827D54B89}" srcOrd="0" destOrd="0" presId="urn:microsoft.com/office/officeart/2016/7/layout/LinearBlockProcessNumbered"/>
    <dgm:cxn modelId="{1641A59A-9C59-430A-8750-CBCD7DCEC9BE}" type="presParOf" srcId="{6AC83437-6096-44B0-848C-C12C22847B66}" destId="{A0E09AB7-0D94-4E45-9FEF-7DB20339EAAF}" srcOrd="1" destOrd="0" presId="urn:microsoft.com/office/officeart/2016/7/layout/LinearBlockProcessNumbered"/>
    <dgm:cxn modelId="{E9EFE5C4-B6F5-40DD-A341-64E7C6AF80DB}" type="presParOf" srcId="{6AC83437-6096-44B0-848C-C12C22847B66}" destId="{1CD4F3F7-22CD-4813-81DD-850BB4D955AE}" srcOrd="2" destOrd="0" presId="urn:microsoft.com/office/officeart/2016/7/layout/LinearBlockProcessNumbered"/>
    <dgm:cxn modelId="{3936F23C-DF76-4A4B-9E2F-FDCADC10A939}" type="presParOf" srcId="{3F306B0A-868C-40DD-8B84-87B1653C4A18}" destId="{50EA7272-B860-4DF2-857A-1AF581A15417}" srcOrd="1" destOrd="0" presId="urn:microsoft.com/office/officeart/2016/7/layout/LinearBlockProcessNumbered"/>
    <dgm:cxn modelId="{18A7465F-7A44-4800-9D4A-EACD22084BFA}" type="presParOf" srcId="{3F306B0A-868C-40DD-8B84-87B1653C4A18}" destId="{8B929AD7-0FB4-4237-B1AA-B828B3290462}" srcOrd="2" destOrd="0" presId="urn:microsoft.com/office/officeart/2016/7/layout/LinearBlockProcessNumbered"/>
    <dgm:cxn modelId="{DC2522A9-C3AD-451E-971E-4F86344AB889}" type="presParOf" srcId="{8B929AD7-0FB4-4237-B1AA-B828B3290462}" destId="{389C532F-6756-4B92-ADC9-01EC9D06D51A}" srcOrd="0" destOrd="0" presId="urn:microsoft.com/office/officeart/2016/7/layout/LinearBlockProcessNumbered"/>
    <dgm:cxn modelId="{0D053322-90D9-466C-A2A5-3AF8EE3999E3}" type="presParOf" srcId="{8B929AD7-0FB4-4237-B1AA-B828B3290462}" destId="{B175D7CC-16FD-488D-86B0-E69CA979735B}" srcOrd="1" destOrd="0" presId="urn:microsoft.com/office/officeart/2016/7/layout/LinearBlockProcessNumbered"/>
    <dgm:cxn modelId="{4EB94DC4-6D1C-43A7-9A47-68FB712C42E9}" type="presParOf" srcId="{8B929AD7-0FB4-4237-B1AA-B828B3290462}" destId="{948F82F9-299B-4D57-B6C3-2536355D175A}" srcOrd="2" destOrd="0" presId="urn:microsoft.com/office/officeart/2016/7/layout/LinearBlockProcessNumbered"/>
    <dgm:cxn modelId="{768D15DA-D238-465E-A669-A90BE043066D}" type="presParOf" srcId="{3F306B0A-868C-40DD-8B84-87B1653C4A18}" destId="{4555CE03-910D-4F6B-9993-C381DB3636FD}" srcOrd="3" destOrd="0" presId="urn:microsoft.com/office/officeart/2016/7/layout/LinearBlockProcessNumbered"/>
    <dgm:cxn modelId="{798C1EA0-1DFD-4242-9243-E7EED7523BFA}" type="presParOf" srcId="{3F306B0A-868C-40DD-8B84-87B1653C4A18}" destId="{67B5DCE6-1012-40A0-A153-63312EBCBC8D}" srcOrd="4" destOrd="0" presId="urn:microsoft.com/office/officeart/2016/7/layout/LinearBlockProcessNumbered"/>
    <dgm:cxn modelId="{BE559F96-2782-4262-99D8-4DA13FDB7132}" type="presParOf" srcId="{67B5DCE6-1012-40A0-A153-63312EBCBC8D}" destId="{F8E60E42-CCB6-4F4B-B5AC-19C0792C5454}" srcOrd="0" destOrd="0" presId="urn:microsoft.com/office/officeart/2016/7/layout/LinearBlockProcessNumbered"/>
    <dgm:cxn modelId="{08EC3723-0504-4738-9DEB-311B790F87F5}" type="presParOf" srcId="{67B5DCE6-1012-40A0-A153-63312EBCBC8D}" destId="{99550091-74B3-4CE4-85DD-33E687EED877}" srcOrd="1" destOrd="0" presId="urn:microsoft.com/office/officeart/2016/7/layout/LinearBlockProcessNumbered"/>
    <dgm:cxn modelId="{33447DDD-1D17-4AC4-AA9F-695471463EB9}" type="presParOf" srcId="{67B5DCE6-1012-40A0-A153-63312EBCBC8D}" destId="{118A9101-B872-4DCA-9040-0AC3DE447F1F}" srcOrd="2" destOrd="0" presId="urn:microsoft.com/office/officeart/2016/7/layout/LinearBlockProcessNumbered"/>
    <dgm:cxn modelId="{80D39AB3-8FC7-4FD5-A559-B1FCB9209842}" type="presParOf" srcId="{3F306B0A-868C-40DD-8B84-87B1653C4A18}" destId="{87F6BE5F-CD7F-40C8-88F8-0FB1EA2BDEBF}" srcOrd="5" destOrd="0" presId="urn:microsoft.com/office/officeart/2016/7/layout/LinearBlockProcessNumbered"/>
    <dgm:cxn modelId="{3A6F8E74-4B1C-4178-8390-250174492281}" type="presParOf" srcId="{3F306B0A-868C-40DD-8B84-87B1653C4A18}" destId="{02A8D3F9-292D-4748-9366-33CEA0B37C6A}" srcOrd="6" destOrd="0" presId="urn:microsoft.com/office/officeart/2016/7/layout/LinearBlockProcessNumbered"/>
    <dgm:cxn modelId="{CEAA0D8F-F360-4C76-92EC-7618D63F5CBA}" type="presParOf" srcId="{02A8D3F9-292D-4748-9366-33CEA0B37C6A}" destId="{72F162F3-4346-4826-B2ED-778C921D54FD}" srcOrd="0" destOrd="0" presId="urn:microsoft.com/office/officeart/2016/7/layout/LinearBlockProcessNumbered"/>
    <dgm:cxn modelId="{4AE4AB35-1130-4364-ABA8-D8526DD22E70}" type="presParOf" srcId="{02A8D3F9-292D-4748-9366-33CEA0B37C6A}" destId="{FDEB8514-7754-47CB-A657-4F2F03BB5793}" srcOrd="1" destOrd="0" presId="urn:microsoft.com/office/officeart/2016/7/layout/LinearBlockProcessNumbered"/>
    <dgm:cxn modelId="{081D0478-55E2-4EFD-8DE9-79AB0A25077D}" type="presParOf" srcId="{02A8D3F9-292D-4748-9366-33CEA0B37C6A}" destId="{EEA519C7-4F75-4887-9D80-02579AA44039}" srcOrd="2" destOrd="0" presId="urn:microsoft.com/office/officeart/2016/7/layout/LinearBlockProcessNumbered"/>
    <dgm:cxn modelId="{588382C4-B8DF-4560-AE02-97D9C3F165C2}" type="presParOf" srcId="{3F306B0A-868C-40DD-8B84-87B1653C4A18}" destId="{AEBFA9AA-5FBF-4C72-85CA-73450D5A4E16}" srcOrd="7" destOrd="0" presId="urn:microsoft.com/office/officeart/2016/7/layout/LinearBlockProcessNumbered"/>
    <dgm:cxn modelId="{AF4A0712-E46B-4EEF-86BD-C10B5F939027}" type="presParOf" srcId="{3F306B0A-868C-40DD-8B84-87B1653C4A18}" destId="{D6E79BAC-E515-4253-9F4B-D82FDA0323DF}" srcOrd="8" destOrd="0" presId="urn:microsoft.com/office/officeart/2016/7/layout/LinearBlockProcessNumbered"/>
    <dgm:cxn modelId="{31C92C53-5175-4874-8063-2BDD9A8EAFBB}" type="presParOf" srcId="{D6E79BAC-E515-4253-9F4B-D82FDA0323DF}" destId="{3BCD6AA5-636F-47C9-A8CE-D57B8969BD28}" srcOrd="0" destOrd="0" presId="urn:microsoft.com/office/officeart/2016/7/layout/LinearBlockProcessNumbered"/>
    <dgm:cxn modelId="{A5235E83-E3CC-4F3A-8A16-44A89C64A087}" type="presParOf" srcId="{D6E79BAC-E515-4253-9F4B-D82FDA0323DF}" destId="{3A4EAF48-B9D2-4E7C-8B6A-DA5B5D0F33DC}" srcOrd="1" destOrd="0" presId="urn:microsoft.com/office/officeart/2016/7/layout/LinearBlockProcessNumbered"/>
    <dgm:cxn modelId="{F89AD929-9562-4D92-B63D-A64DDF5FDE6D}" type="presParOf" srcId="{D6E79BAC-E515-4253-9F4B-D82FDA0323DF}" destId="{B126B927-0DB4-41A3-BEEB-9752C7204D82}"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0C359A-3BF8-439F-BF40-EAE1DDEB637D}" type="doc">
      <dgm:prSet loTypeId="urn:microsoft.com/office/officeart/2005/8/layout/equation2" loCatId="relationship" qsTypeId="urn:microsoft.com/office/officeart/2005/8/quickstyle/simple1" qsCatId="simple" csTypeId="urn:microsoft.com/office/officeart/2005/8/colors/colorful1" csCatId="colorful" phldr="1"/>
      <dgm:spPr/>
      <dgm:t>
        <a:bodyPr/>
        <a:lstStyle/>
        <a:p>
          <a:pPr latinLnBrk="1"/>
          <a:endParaRPr lang="ko-KR" altLang="en-US"/>
        </a:p>
      </dgm:t>
    </dgm:pt>
    <dgm:pt modelId="{98277ACB-4258-46C4-B41C-40A832D7D8E7}">
      <dgm:prSet phldrT="[텍스트]"/>
      <dgm:spPr/>
      <dgm:t>
        <a:bodyPr/>
        <a:lstStyle/>
        <a:p>
          <a:pPr latinLnBrk="1"/>
          <a:r>
            <a:rPr lang="en-US" altLang="ko-KR"/>
            <a:t>live streaming</a:t>
          </a:r>
          <a:endParaRPr lang="ko-KR" altLang="en-US"/>
        </a:p>
      </dgm:t>
    </dgm:pt>
    <dgm:pt modelId="{4779DDCA-A9AD-4AF2-860D-5F3FFEFCE624}" type="parTrans" cxnId="{12272B37-1D1A-4B46-8458-8D225018D76C}">
      <dgm:prSet/>
      <dgm:spPr/>
      <dgm:t>
        <a:bodyPr/>
        <a:lstStyle/>
        <a:p>
          <a:pPr latinLnBrk="1"/>
          <a:endParaRPr lang="ko-KR" altLang="en-US"/>
        </a:p>
      </dgm:t>
    </dgm:pt>
    <dgm:pt modelId="{9CC62B95-2D32-42F7-99DA-8A88DFAB3BDF}" type="sibTrans" cxnId="{12272B37-1D1A-4B46-8458-8D225018D76C}">
      <dgm:prSet/>
      <dgm:spPr/>
      <dgm:t>
        <a:bodyPr/>
        <a:lstStyle/>
        <a:p>
          <a:pPr latinLnBrk="1"/>
          <a:endParaRPr lang="ko-KR" altLang="en-US"/>
        </a:p>
      </dgm:t>
    </dgm:pt>
    <dgm:pt modelId="{A2D0921D-63C0-4C43-A3CA-D54C5E4965D3}">
      <dgm:prSet/>
      <dgm:spPr/>
      <dgm:t>
        <a:bodyPr/>
        <a:lstStyle/>
        <a:p>
          <a:pPr latinLnBrk="1"/>
          <a:r>
            <a:rPr lang="en-US" altLang="ko-KR"/>
            <a:t>online chat</a:t>
          </a:r>
        </a:p>
      </dgm:t>
    </dgm:pt>
    <dgm:pt modelId="{EBFE4D35-B610-4337-9C8B-6E3C428890F5}" type="parTrans" cxnId="{9D5F32EA-E116-4621-A1AC-EEF15C61D9BF}">
      <dgm:prSet/>
      <dgm:spPr/>
      <dgm:t>
        <a:bodyPr/>
        <a:lstStyle/>
        <a:p>
          <a:pPr latinLnBrk="1"/>
          <a:endParaRPr lang="ko-KR" altLang="en-US"/>
        </a:p>
      </dgm:t>
    </dgm:pt>
    <dgm:pt modelId="{63649B0C-1223-4BB2-937D-B851FD9CC607}" type="sibTrans" cxnId="{9D5F32EA-E116-4621-A1AC-EEF15C61D9BF}">
      <dgm:prSet/>
      <dgm:spPr/>
      <dgm:t>
        <a:bodyPr/>
        <a:lstStyle/>
        <a:p>
          <a:pPr latinLnBrk="1"/>
          <a:endParaRPr lang="ko-KR" altLang="en-US"/>
        </a:p>
      </dgm:t>
    </dgm:pt>
    <dgm:pt modelId="{BC34D90F-C262-4996-BE88-A392B7D13F00}">
      <dgm:prSet/>
      <dgm:spPr/>
      <dgm:t>
        <a:bodyPr/>
        <a:lstStyle/>
        <a:p>
          <a:pPr latinLnBrk="1"/>
          <a:r>
            <a:rPr lang="en-US" altLang="ko-KR"/>
            <a:t>online purchasing system</a:t>
          </a:r>
        </a:p>
      </dgm:t>
    </dgm:pt>
    <dgm:pt modelId="{C4BB0C86-47F8-4A85-BD52-D06A2BDB5422}" type="parTrans" cxnId="{25181E2C-15CB-4C1B-9EAA-BABB0CE01940}">
      <dgm:prSet/>
      <dgm:spPr/>
      <dgm:t>
        <a:bodyPr/>
        <a:lstStyle/>
        <a:p>
          <a:pPr latinLnBrk="1"/>
          <a:endParaRPr lang="ko-KR" altLang="en-US"/>
        </a:p>
      </dgm:t>
    </dgm:pt>
    <dgm:pt modelId="{DAC6A8A4-50EA-480B-BB9F-C50488ED3671}" type="sibTrans" cxnId="{25181E2C-15CB-4C1B-9EAA-BABB0CE01940}">
      <dgm:prSet/>
      <dgm:spPr/>
      <dgm:t>
        <a:bodyPr/>
        <a:lstStyle/>
        <a:p>
          <a:pPr latinLnBrk="1"/>
          <a:endParaRPr lang="ko-KR" altLang="en-US"/>
        </a:p>
      </dgm:t>
    </dgm:pt>
    <dgm:pt modelId="{2A4329FF-3B29-4725-99B5-5767840A4C22}">
      <dgm:prSet/>
      <dgm:spPr/>
      <dgm:t>
        <a:bodyPr/>
        <a:lstStyle/>
        <a:p>
          <a:pPr rtl="0" latinLnBrk="1"/>
          <a:r>
            <a:rPr lang="en-US" i="0">
              <a:latin typeface="Calibri"/>
              <a:cs typeface="Calibri"/>
            </a:rPr>
            <a:t>Live Shop</a:t>
          </a:r>
        </a:p>
      </dgm:t>
    </dgm:pt>
    <dgm:pt modelId="{22D6E927-19A6-41A4-8253-538CD25D0D0B}" type="parTrans" cxnId="{02D4B9DA-0289-49E8-9628-E7D9D1887AF8}">
      <dgm:prSet/>
      <dgm:spPr/>
      <dgm:t>
        <a:bodyPr/>
        <a:lstStyle/>
        <a:p>
          <a:pPr latinLnBrk="1"/>
          <a:endParaRPr lang="ko-KR" altLang="en-US"/>
        </a:p>
      </dgm:t>
    </dgm:pt>
    <dgm:pt modelId="{6F0E67DD-7EC8-4A67-A4E7-20CF407C4680}" type="sibTrans" cxnId="{02D4B9DA-0289-49E8-9628-E7D9D1887AF8}">
      <dgm:prSet/>
      <dgm:spPr/>
      <dgm:t>
        <a:bodyPr/>
        <a:lstStyle/>
        <a:p>
          <a:pPr latinLnBrk="1"/>
          <a:endParaRPr lang="ko-KR" altLang="en-US"/>
        </a:p>
      </dgm:t>
    </dgm:pt>
    <dgm:pt modelId="{4D81F3F7-9C62-495E-9BEC-05AB7D5C2210}" type="pres">
      <dgm:prSet presAssocID="{D30C359A-3BF8-439F-BF40-EAE1DDEB637D}" presName="Name0" presStyleCnt="0">
        <dgm:presLayoutVars>
          <dgm:dir/>
          <dgm:resizeHandles val="exact"/>
        </dgm:presLayoutVars>
      </dgm:prSet>
      <dgm:spPr/>
    </dgm:pt>
    <dgm:pt modelId="{3A84AF25-E758-4DCF-89BD-8C63D503893A}" type="pres">
      <dgm:prSet presAssocID="{D30C359A-3BF8-439F-BF40-EAE1DDEB637D}" presName="vNodes" presStyleCnt="0"/>
      <dgm:spPr/>
    </dgm:pt>
    <dgm:pt modelId="{4D35D9B0-7BBB-4465-A462-31188667764A}" type="pres">
      <dgm:prSet presAssocID="{98277ACB-4258-46C4-B41C-40A832D7D8E7}" presName="node" presStyleLbl="node1" presStyleIdx="0" presStyleCnt="4">
        <dgm:presLayoutVars>
          <dgm:bulletEnabled val="1"/>
        </dgm:presLayoutVars>
      </dgm:prSet>
      <dgm:spPr/>
    </dgm:pt>
    <dgm:pt modelId="{02157DDF-DDCF-4F26-9CC7-D1D81ECA94DE}" type="pres">
      <dgm:prSet presAssocID="{9CC62B95-2D32-42F7-99DA-8A88DFAB3BDF}" presName="spacerT" presStyleCnt="0"/>
      <dgm:spPr/>
    </dgm:pt>
    <dgm:pt modelId="{501AE894-3F58-498D-ACCD-22ECC364191E}" type="pres">
      <dgm:prSet presAssocID="{9CC62B95-2D32-42F7-99DA-8A88DFAB3BDF}" presName="sibTrans" presStyleLbl="sibTrans2D1" presStyleIdx="0" presStyleCnt="3"/>
      <dgm:spPr/>
    </dgm:pt>
    <dgm:pt modelId="{CB98E074-3849-4110-97F1-92CB3B1ABA4E}" type="pres">
      <dgm:prSet presAssocID="{9CC62B95-2D32-42F7-99DA-8A88DFAB3BDF}" presName="spacerB" presStyleCnt="0"/>
      <dgm:spPr/>
    </dgm:pt>
    <dgm:pt modelId="{BC132C77-E599-4FC5-AA86-B9B35EC355F1}" type="pres">
      <dgm:prSet presAssocID="{A2D0921D-63C0-4C43-A3CA-D54C5E4965D3}" presName="node" presStyleLbl="node1" presStyleIdx="1" presStyleCnt="4">
        <dgm:presLayoutVars>
          <dgm:bulletEnabled val="1"/>
        </dgm:presLayoutVars>
      </dgm:prSet>
      <dgm:spPr/>
    </dgm:pt>
    <dgm:pt modelId="{22DFC67D-1F7D-4A40-B603-C972CF9C5295}" type="pres">
      <dgm:prSet presAssocID="{63649B0C-1223-4BB2-937D-B851FD9CC607}" presName="spacerT" presStyleCnt="0"/>
      <dgm:spPr/>
    </dgm:pt>
    <dgm:pt modelId="{6A0CBE89-009F-421F-B641-D04F6CF7EFD0}" type="pres">
      <dgm:prSet presAssocID="{63649B0C-1223-4BB2-937D-B851FD9CC607}" presName="sibTrans" presStyleLbl="sibTrans2D1" presStyleIdx="1" presStyleCnt="3"/>
      <dgm:spPr/>
    </dgm:pt>
    <dgm:pt modelId="{21F2F611-76E6-4732-854C-3EED2EA0B0F7}" type="pres">
      <dgm:prSet presAssocID="{63649B0C-1223-4BB2-937D-B851FD9CC607}" presName="spacerB" presStyleCnt="0"/>
      <dgm:spPr/>
    </dgm:pt>
    <dgm:pt modelId="{1DA6AB2A-CD6C-4191-86E9-0636134678CD}" type="pres">
      <dgm:prSet presAssocID="{BC34D90F-C262-4996-BE88-A392B7D13F00}" presName="node" presStyleLbl="node1" presStyleIdx="2" presStyleCnt="4">
        <dgm:presLayoutVars>
          <dgm:bulletEnabled val="1"/>
        </dgm:presLayoutVars>
      </dgm:prSet>
      <dgm:spPr/>
    </dgm:pt>
    <dgm:pt modelId="{57F83D49-7DAA-47BC-B705-E72A2C0A577A}" type="pres">
      <dgm:prSet presAssocID="{D30C359A-3BF8-439F-BF40-EAE1DDEB637D}" presName="sibTransLast" presStyleLbl="sibTrans2D1" presStyleIdx="2" presStyleCnt="3"/>
      <dgm:spPr/>
    </dgm:pt>
    <dgm:pt modelId="{EF6FD8CC-FBDE-4498-A9EA-7F3039F61D11}" type="pres">
      <dgm:prSet presAssocID="{D30C359A-3BF8-439F-BF40-EAE1DDEB637D}" presName="connectorText" presStyleLbl="sibTrans2D1" presStyleIdx="2" presStyleCnt="3"/>
      <dgm:spPr/>
    </dgm:pt>
    <dgm:pt modelId="{960B83CE-1337-41C5-A9FA-AA1DDD70E2EB}" type="pres">
      <dgm:prSet presAssocID="{D30C359A-3BF8-439F-BF40-EAE1DDEB637D}" presName="lastNode" presStyleLbl="node1" presStyleIdx="3" presStyleCnt="4">
        <dgm:presLayoutVars>
          <dgm:bulletEnabled val="1"/>
        </dgm:presLayoutVars>
      </dgm:prSet>
      <dgm:spPr/>
    </dgm:pt>
  </dgm:ptLst>
  <dgm:cxnLst>
    <dgm:cxn modelId="{1092A510-9306-4DCC-9445-7EC97CD464DA}" type="presOf" srcId="{BC34D90F-C262-4996-BE88-A392B7D13F00}" destId="{1DA6AB2A-CD6C-4191-86E9-0636134678CD}" srcOrd="0" destOrd="0" presId="urn:microsoft.com/office/officeart/2005/8/layout/equation2"/>
    <dgm:cxn modelId="{34EF4125-34A5-4DCB-AE49-3BFD30373B6F}" type="presOf" srcId="{9CC62B95-2D32-42F7-99DA-8A88DFAB3BDF}" destId="{501AE894-3F58-498D-ACCD-22ECC364191E}" srcOrd="0" destOrd="0" presId="urn:microsoft.com/office/officeart/2005/8/layout/equation2"/>
    <dgm:cxn modelId="{25181E2C-15CB-4C1B-9EAA-BABB0CE01940}" srcId="{D30C359A-3BF8-439F-BF40-EAE1DDEB637D}" destId="{BC34D90F-C262-4996-BE88-A392B7D13F00}" srcOrd="2" destOrd="0" parTransId="{C4BB0C86-47F8-4A85-BD52-D06A2BDB5422}" sibTransId="{DAC6A8A4-50EA-480B-BB9F-C50488ED3671}"/>
    <dgm:cxn modelId="{12272B37-1D1A-4B46-8458-8D225018D76C}" srcId="{D30C359A-3BF8-439F-BF40-EAE1DDEB637D}" destId="{98277ACB-4258-46C4-B41C-40A832D7D8E7}" srcOrd="0" destOrd="0" parTransId="{4779DDCA-A9AD-4AF2-860D-5F3FFEFCE624}" sibTransId="{9CC62B95-2D32-42F7-99DA-8A88DFAB3BDF}"/>
    <dgm:cxn modelId="{B7D32469-6B5F-4EDD-BC1C-50C876ACAD53}" type="presOf" srcId="{2A4329FF-3B29-4725-99B5-5767840A4C22}" destId="{960B83CE-1337-41C5-A9FA-AA1DDD70E2EB}" srcOrd="0" destOrd="0" presId="urn:microsoft.com/office/officeart/2005/8/layout/equation2"/>
    <dgm:cxn modelId="{E8C6E79A-3668-4FBB-8098-EC2409D29E33}" type="presOf" srcId="{63649B0C-1223-4BB2-937D-B851FD9CC607}" destId="{6A0CBE89-009F-421F-B641-D04F6CF7EFD0}" srcOrd="0" destOrd="0" presId="urn:microsoft.com/office/officeart/2005/8/layout/equation2"/>
    <dgm:cxn modelId="{33D126B8-297D-4CEA-AF10-08D2F7CA2728}" type="presOf" srcId="{DAC6A8A4-50EA-480B-BB9F-C50488ED3671}" destId="{57F83D49-7DAA-47BC-B705-E72A2C0A577A}" srcOrd="0" destOrd="0" presId="urn:microsoft.com/office/officeart/2005/8/layout/equation2"/>
    <dgm:cxn modelId="{CC7CEEC6-AF81-4AF7-841B-80DFE9CF8439}" type="presOf" srcId="{A2D0921D-63C0-4C43-A3CA-D54C5E4965D3}" destId="{BC132C77-E599-4FC5-AA86-B9B35EC355F1}" srcOrd="0" destOrd="0" presId="urn:microsoft.com/office/officeart/2005/8/layout/equation2"/>
    <dgm:cxn modelId="{CC95ECCB-338C-433E-A191-FEF2944E1525}" type="presOf" srcId="{DAC6A8A4-50EA-480B-BB9F-C50488ED3671}" destId="{EF6FD8CC-FBDE-4498-A9EA-7F3039F61D11}" srcOrd="1" destOrd="0" presId="urn:microsoft.com/office/officeart/2005/8/layout/equation2"/>
    <dgm:cxn modelId="{F701ADCD-C29F-41F9-8301-AA5FF368FE6B}" type="presOf" srcId="{98277ACB-4258-46C4-B41C-40A832D7D8E7}" destId="{4D35D9B0-7BBB-4465-A462-31188667764A}" srcOrd="0" destOrd="0" presId="urn:microsoft.com/office/officeart/2005/8/layout/equation2"/>
    <dgm:cxn modelId="{02D4B9DA-0289-49E8-9628-E7D9D1887AF8}" srcId="{D30C359A-3BF8-439F-BF40-EAE1DDEB637D}" destId="{2A4329FF-3B29-4725-99B5-5767840A4C22}" srcOrd="3" destOrd="0" parTransId="{22D6E927-19A6-41A4-8253-538CD25D0D0B}" sibTransId="{6F0E67DD-7EC8-4A67-A4E7-20CF407C4680}"/>
    <dgm:cxn modelId="{9D5F32EA-E116-4621-A1AC-EEF15C61D9BF}" srcId="{D30C359A-3BF8-439F-BF40-EAE1DDEB637D}" destId="{A2D0921D-63C0-4C43-A3CA-D54C5E4965D3}" srcOrd="1" destOrd="0" parTransId="{EBFE4D35-B610-4337-9C8B-6E3C428890F5}" sibTransId="{63649B0C-1223-4BB2-937D-B851FD9CC607}"/>
    <dgm:cxn modelId="{6F20A5EC-55BD-4548-8D02-5729DB9485DD}" type="presOf" srcId="{D30C359A-3BF8-439F-BF40-EAE1DDEB637D}" destId="{4D81F3F7-9C62-495E-9BEC-05AB7D5C2210}" srcOrd="0" destOrd="0" presId="urn:microsoft.com/office/officeart/2005/8/layout/equation2"/>
    <dgm:cxn modelId="{B0D3582B-1E42-4B39-B8E6-A0C0FEB508EA}" type="presParOf" srcId="{4D81F3F7-9C62-495E-9BEC-05AB7D5C2210}" destId="{3A84AF25-E758-4DCF-89BD-8C63D503893A}" srcOrd="0" destOrd="0" presId="urn:microsoft.com/office/officeart/2005/8/layout/equation2"/>
    <dgm:cxn modelId="{597FC802-6EAB-4631-A274-71E23A62F5EB}" type="presParOf" srcId="{3A84AF25-E758-4DCF-89BD-8C63D503893A}" destId="{4D35D9B0-7BBB-4465-A462-31188667764A}" srcOrd="0" destOrd="0" presId="urn:microsoft.com/office/officeart/2005/8/layout/equation2"/>
    <dgm:cxn modelId="{2C193AA3-2E80-4A3B-A52A-1DDBFF02F211}" type="presParOf" srcId="{3A84AF25-E758-4DCF-89BD-8C63D503893A}" destId="{02157DDF-DDCF-4F26-9CC7-D1D81ECA94DE}" srcOrd="1" destOrd="0" presId="urn:microsoft.com/office/officeart/2005/8/layout/equation2"/>
    <dgm:cxn modelId="{3A7A4E70-17AF-41D6-B262-8486DA6BF205}" type="presParOf" srcId="{3A84AF25-E758-4DCF-89BD-8C63D503893A}" destId="{501AE894-3F58-498D-ACCD-22ECC364191E}" srcOrd="2" destOrd="0" presId="urn:microsoft.com/office/officeart/2005/8/layout/equation2"/>
    <dgm:cxn modelId="{79689BD2-25DA-4F2F-9C2B-EAB23C1FA34D}" type="presParOf" srcId="{3A84AF25-E758-4DCF-89BD-8C63D503893A}" destId="{CB98E074-3849-4110-97F1-92CB3B1ABA4E}" srcOrd="3" destOrd="0" presId="urn:microsoft.com/office/officeart/2005/8/layout/equation2"/>
    <dgm:cxn modelId="{DF632136-1D07-4DDA-BF69-278B96E4A8DB}" type="presParOf" srcId="{3A84AF25-E758-4DCF-89BD-8C63D503893A}" destId="{BC132C77-E599-4FC5-AA86-B9B35EC355F1}" srcOrd="4" destOrd="0" presId="urn:microsoft.com/office/officeart/2005/8/layout/equation2"/>
    <dgm:cxn modelId="{238D1184-6F6E-44FD-A3AE-5E631C1C6247}" type="presParOf" srcId="{3A84AF25-E758-4DCF-89BD-8C63D503893A}" destId="{22DFC67D-1F7D-4A40-B603-C972CF9C5295}" srcOrd="5" destOrd="0" presId="urn:microsoft.com/office/officeart/2005/8/layout/equation2"/>
    <dgm:cxn modelId="{2ED57C2A-3974-41C1-83C2-88C35AF66001}" type="presParOf" srcId="{3A84AF25-E758-4DCF-89BD-8C63D503893A}" destId="{6A0CBE89-009F-421F-B641-D04F6CF7EFD0}" srcOrd="6" destOrd="0" presId="urn:microsoft.com/office/officeart/2005/8/layout/equation2"/>
    <dgm:cxn modelId="{CDB17AFB-D8EB-467B-8F3F-FB2A9F0029E1}" type="presParOf" srcId="{3A84AF25-E758-4DCF-89BD-8C63D503893A}" destId="{21F2F611-76E6-4732-854C-3EED2EA0B0F7}" srcOrd="7" destOrd="0" presId="urn:microsoft.com/office/officeart/2005/8/layout/equation2"/>
    <dgm:cxn modelId="{935AB77B-8740-4349-B394-9BEBBEB955F5}" type="presParOf" srcId="{3A84AF25-E758-4DCF-89BD-8C63D503893A}" destId="{1DA6AB2A-CD6C-4191-86E9-0636134678CD}" srcOrd="8" destOrd="0" presId="urn:microsoft.com/office/officeart/2005/8/layout/equation2"/>
    <dgm:cxn modelId="{FABE5962-03EB-4DC5-88E0-5B74BE13EB10}" type="presParOf" srcId="{4D81F3F7-9C62-495E-9BEC-05AB7D5C2210}" destId="{57F83D49-7DAA-47BC-B705-E72A2C0A577A}" srcOrd="1" destOrd="0" presId="urn:microsoft.com/office/officeart/2005/8/layout/equation2"/>
    <dgm:cxn modelId="{F4BAADC5-22E8-4086-B2FE-C772267414ED}" type="presParOf" srcId="{57F83D49-7DAA-47BC-B705-E72A2C0A577A}" destId="{EF6FD8CC-FBDE-4498-A9EA-7F3039F61D11}" srcOrd="0" destOrd="0" presId="urn:microsoft.com/office/officeart/2005/8/layout/equation2"/>
    <dgm:cxn modelId="{3EE2DEE6-7454-4D7A-B307-BF8B825FBC51}" type="presParOf" srcId="{4D81F3F7-9C62-495E-9BEC-05AB7D5C2210}" destId="{960B83CE-1337-41C5-A9FA-AA1DDD70E2EB}"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F97114-3393-432F-97AB-85DACF11AA45}"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8A895976-C63A-4493-AF6F-21A3F0BC01F9}">
      <dgm:prSet phldrT="[Text]"/>
      <dgm:spPr/>
      <dgm:t>
        <a:bodyPr/>
        <a:lstStyle/>
        <a:p>
          <a:r>
            <a:rPr lang="en-US" dirty="0">
              <a:latin typeface="Calibri Light" panose="020F0302020204030204"/>
            </a:rPr>
            <a:t>Components</a:t>
          </a:r>
          <a:endParaRPr lang="en-US" dirty="0"/>
        </a:p>
      </dgm:t>
    </dgm:pt>
    <dgm:pt modelId="{D3DFE8DB-B936-43F5-8A03-8604525D199A}" type="parTrans" cxnId="{BE37F3C7-C934-43D4-BACB-DFB600A98BD0}">
      <dgm:prSet/>
      <dgm:spPr/>
      <dgm:t>
        <a:bodyPr/>
        <a:lstStyle/>
        <a:p>
          <a:endParaRPr lang="en-US"/>
        </a:p>
      </dgm:t>
    </dgm:pt>
    <dgm:pt modelId="{EEDB3F7E-AC2A-4DDE-B4E3-A4562279491F}" type="sibTrans" cxnId="{BE37F3C7-C934-43D4-BACB-DFB600A98BD0}">
      <dgm:prSet/>
      <dgm:spPr/>
      <dgm:t>
        <a:bodyPr/>
        <a:lstStyle/>
        <a:p>
          <a:endParaRPr lang="en-US"/>
        </a:p>
      </dgm:t>
    </dgm:pt>
    <dgm:pt modelId="{48C40629-3FFD-4E40-A5D3-50B0BEAA21D3}">
      <dgm:prSet phldrT="[Text]" phldr="0"/>
      <dgm:spPr/>
      <dgm:t>
        <a:bodyPr/>
        <a:lstStyle/>
        <a:p>
          <a:pPr rtl="0"/>
          <a:r>
            <a:rPr lang="en-US" b="0" dirty="0">
              <a:latin typeface="Calibri Light" panose="020F0302020204030204"/>
            </a:rPr>
            <a:t>Recording</a:t>
          </a:r>
          <a:r>
            <a:rPr lang="en-US" dirty="0">
              <a:latin typeface="Calibri Light" panose="020F0302020204030204"/>
            </a:rPr>
            <a:t> </a:t>
          </a:r>
          <a:endParaRPr lang="en-US" dirty="0"/>
        </a:p>
      </dgm:t>
    </dgm:pt>
    <dgm:pt modelId="{FEE60BBD-AF9B-4C90-AF82-F4CDEABB239D}" type="parTrans" cxnId="{50C0EEA1-1A5B-4E8D-9FB7-B4218BA2F097}">
      <dgm:prSet/>
      <dgm:spPr/>
      <dgm:t>
        <a:bodyPr/>
        <a:lstStyle/>
        <a:p>
          <a:endParaRPr lang="en-US"/>
        </a:p>
      </dgm:t>
    </dgm:pt>
    <dgm:pt modelId="{9220E229-AECC-4A25-9DEA-2452F4AA3197}" type="sibTrans" cxnId="{50C0EEA1-1A5B-4E8D-9FB7-B4218BA2F097}">
      <dgm:prSet/>
      <dgm:spPr/>
      <dgm:t>
        <a:bodyPr/>
        <a:lstStyle/>
        <a:p>
          <a:endParaRPr lang="en-US"/>
        </a:p>
      </dgm:t>
    </dgm:pt>
    <dgm:pt modelId="{FE3857E6-9522-4D98-BEDE-4832876F5ADF}">
      <dgm:prSet phldrT="[Text]" phldr="0"/>
      <dgm:spPr/>
      <dgm:t>
        <a:bodyPr/>
        <a:lstStyle/>
        <a:p>
          <a:pPr rtl="0"/>
          <a:r>
            <a:rPr lang="en-US" dirty="0">
              <a:latin typeface="Calibri Light" panose="020F0302020204030204"/>
            </a:rPr>
            <a:t>Encoding</a:t>
          </a:r>
          <a:r>
            <a:rPr lang="en-US" dirty="0"/>
            <a:t> </a:t>
          </a:r>
          <a:r>
            <a:rPr lang="en-US" dirty="0">
              <a:latin typeface="Calibri Light" panose="020F0302020204030204"/>
            </a:rPr>
            <a:t>&amp;</a:t>
          </a:r>
          <a:r>
            <a:rPr lang="en-US" dirty="0"/>
            <a:t> </a:t>
          </a:r>
          <a:r>
            <a:rPr lang="en-US" dirty="0">
              <a:latin typeface="Calibri Light" panose="020F0302020204030204"/>
            </a:rPr>
            <a:t>Packaging</a:t>
          </a:r>
          <a:endParaRPr lang="en-US" dirty="0"/>
        </a:p>
      </dgm:t>
    </dgm:pt>
    <dgm:pt modelId="{645FE11C-811D-4D04-B3F9-8A70A4B6DE60}" type="parTrans" cxnId="{5E54568B-780E-4AE8-9739-15303B937688}">
      <dgm:prSet/>
      <dgm:spPr/>
      <dgm:t>
        <a:bodyPr/>
        <a:lstStyle/>
        <a:p>
          <a:endParaRPr lang="en-US"/>
        </a:p>
      </dgm:t>
    </dgm:pt>
    <dgm:pt modelId="{172E0475-1A50-43C3-9BD1-181E34659B0D}" type="sibTrans" cxnId="{5E54568B-780E-4AE8-9739-15303B937688}">
      <dgm:prSet/>
      <dgm:spPr/>
      <dgm:t>
        <a:bodyPr/>
        <a:lstStyle/>
        <a:p>
          <a:endParaRPr lang="en-US"/>
        </a:p>
      </dgm:t>
    </dgm:pt>
    <dgm:pt modelId="{12716C07-6B41-47C7-8EAC-6084D44B67E0}">
      <dgm:prSet phldr="0"/>
      <dgm:spPr/>
      <dgm:t>
        <a:bodyPr/>
        <a:lstStyle/>
        <a:p>
          <a:pPr rtl="0"/>
          <a:r>
            <a:rPr lang="en-US" dirty="0"/>
            <a:t>Broadcast Live Stream from Mobile Device</a:t>
          </a:r>
          <a:endParaRPr lang="en-US" b="0" dirty="0">
            <a:latin typeface="Calibri Light" panose="020F0302020204030204"/>
          </a:endParaRPr>
        </a:p>
      </dgm:t>
    </dgm:pt>
    <dgm:pt modelId="{9B399B0E-8DEB-4D9E-AC1B-99A462903F1E}" type="parTrans" cxnId="{F5FFFD80-D753-4FA7-AFA2-B6358E6DC3B5}">
      <dgm:prSet/>
      <dgm:spPr/>
    </dgm:pt>
    <dgm:pt modelId="{26AAA861-11C7-41DC-BF17-662D86F9D388}" type="sibTrans" cxnId="{F5FFFD80-D753-4FA7-AFA2-B6358E6DC3B5}">
      <dgm:prSet/>
      <dgm:spPr/>
    </dgm:pt>
    <dgm:pt modelId="{BE54F0E2-48BD-4789-B1AF-1A84F4478BF1}">
      <dgm:prSet phldr="0"/>
      <dgm:spPr/>
      <dgm:t>
        <a:bodyPr/>
        <a:lstStyle/>
        <a:p>
          <a:pPr rtl="0"/>
          <a:r>
            <a:rPr lang="en-US" dirty="0"/>
            <a:t>Low Latency</a:t>
          </a:r>
          <a:endParaRPr lang="en-US" dirty="0">
            <a:latin typeface="Calibri Light" panose="020F0302020204030204"/>
          </a:endParaRPr>
        </a:p>
      </dgm:t>
    </dgm:pt>
    <dgm:pt modelId="{4BEA4ADF-A243-4482-9363-18AE1A5A1CC7}" type="parTrans" cxnId="{74F59BAD-5C26-483A-8C00-A94DA317090B}">
      <dgm:prSet/>
      <dgm:spPr/>
    </dgm:pt>
    <dgm:pt modelId="{5F827569-E8EF-4E21-A62F-AD3F0ACA039B}" type="sibTrans" cxnId="{74F59BAD-5C26-483A-8C00-A94DA317090B}">
      <dgm:prSet/>
      <dgm:spPr/>
    </dgm:pt>
    <dgm:pt modelId="{E6D13426-A763-4586-8215-B799FF140553}">
      <dgm:prSet phldr="0"/>
      <dgm:spPr/>
      <dgm:t>
        <a:bodyPr/>
        <a:lstStyle/>
        <a:p>
          <a:pPr rtl="0"/>
          <a:r>
            <a:rPr lang="en-US" dirty="0"/>
            <a:t>Play Live Stream </a:t>
          </a:r>
          <a:r>
            <a:rPr lang="en-US" dirty="0">
              <a:latin typeface="Calibri Light" panose="020F0302020204030204"/>
            </a:rPr>
            <a:t>On Mobile</a:t>
          </a:r>
          <a:r>
            <a:rPr lang="en-US" dirty="0"/>
            <a:t> Device</a:t>
          </a:r>
          <a:endParaRPr lang="en-US" dirty="0">
            <a:latin typeface="Calibri Light" panose="020F0302020204030204"/>
          </a:endParaRPr>
        </a:p>
      </dgm:t>
    </dgm:pt>
    <dgm:pt modelId="{2700370F-E877-483D-8546-8897EC3CB888}" type="parTrans" cxnId="{CA72EA4A-9E31-4C55-BA8E-BF56C3CEF186}">
      <dgm:prSet/>
      <dgm:spPr/>
    </dgm:pt>
    <dgm:pt modelId="{F5BAF722-86EA-41DF-983D-C3D3AAD5C551}" type="sibTrans" cxnId="{CA72EA4A-9E31-4C55-BA8E-BF56C3CEF186}">
      <dgm:prSet/>
      <dgm:spPr/>
    </dgm:pt>
    <dgm:pt modelId="{971BD24D-ECB9-43FC-A960-C918967D71BC}">
      <dgm:prSet phldr="0"/>
      <dgm:spPr/>
      <dgm:t>
        <a:bodyPr/>
        <a:lstStyle/>
        <a:p>
          <a:pPr rtl="0"/>
          <a:r>
            <a:rPr lang="en-US" dirty="0">
              <a:latin typeface="Calibri Light" panose="020F0302020204030204"/>
            </a:rPr>
            <a:t>Distributes</a:t>
          </a:r>
          <a:r>
            <a:rPr lang="en-US" dirty="0"/>
            <a:t> the live stream to </a:t>
          </a:r>
          <a:r>
            <a:rPr lang="en-US" dirty="0">
              <a:latin typeface="Calibri Light" panose="020F0302020204030204"/>
            </a:rPr>
            <a:t>user</a:t>
          </a:r>
        </a:p>
      </dgm:t>
    </dgm:pt>
    <dgm:pt modelId="{2C16D6AC-C517-46F5-937E-659AB2872669}" type="parTrans" cxnId="{733F38D3-38B8-467D-9849-5FAE73F2CB62}">
      <dgm:prSet/>
      <dgm:spPr/>
    </dgm:pt>
    <dgm:pt modelId="{5B222EA8-924D-44D9-8C51-CACA0D3F0785}" type="sibTrans" cxnId="{733F38D3-38B8-467D-9849-5FAE73F2CB62}">
      <dgm:prSet/>
      <dgm:spPr/>
    </dgm:pt>
    <dgm:pt modelId="{C922DF07-F04B-48C8-A091-ED81DF931741}">
      <dgm:prSet phldr="0"/>
      <dgm:spPr/>
      <dgm:t>
        <a:bodyPr/>
        <a:lstStyle/>
        <a:p>
          <a:pPr rtl="0"/>
          <a:r>
            <a:rPr lang="en-US" dirty="0">
              <a:latin typeface="Calibri Light" panose="020F0302020204030204"/>
            </a:rPr>
            <a:t>Media</a:t>
          </a:r>
          <a:r>
            <a:rPr lang="en-US" dirty="0"/>
            <a:t> Server</a:t>
          </a:r>
        </a:p>
      </dgm:t>
    </dgm:pt>
    <dgm:pt modelId="{13A1F523-B967-4418-854C-357D0BD79F97}" type="parTrans" cxnId="{BDF6C0FC-EA7C-4FEB-B6B1-D394886E3187}">
      <dgm:prSet/>
      <dgm:spPr/>
    </dgm:pt>
    <dgm:pt modelId="{5AC308BD-2915-4B4A-AE0C-FCBA999F46F9}" type="sibTrans" cxnId="{BDF6C0FC-EA7C-4FEB-B6B1-D394886E3187}">
      <dgm:prSet/>
      <dgm:spPr/>
    </dgm:pt>
    <dgm:pt modelId="{64E7F265-3BB3-4557-B586-78DF28D2902D}">
      <dgm:prSet phldr="0"/>
      <dgm:spPr/>
      <dgm:t>
        <a:bodyPr/>
        <a:lstStyle/>
        <a:p>
          <a:pPr rtl="0"/>
          <a:r>
            <a:rPr lang="en-US" dirty="0"/>
            <a:t>Receive</a:t>
          </a:r>
          <a:r>
            <a:rPr lang="en-US" dirty="0">
              <a:latin typeface="Calibri Light" panose="020F0302020204030204"/>
            </a:rPr>
            <a:t> &amp; </a:t>
          </a:r>
          <a:r>
            <a:rPr lang="en-US" dirty="0"/>
            <a:t>Transcodes live streams</a:t>
          </a:r>
        </a:p>
      </dgm:t>
    </dgm:pt>
    <dgm:pt modelId="{060D82A4-47A3-4F59-984B-D6FDE2F8BBEC}" type="parTrans" cxnId="{A09FFC95-2C52-4332-A1FE-FE18C432A110}">
      <dgm:prSet/>
      <dgm:spPr/>
    </dgm:pt>
    <dgm:pt modelId="{B0E551B2-AE80-4757-A440-3E3663E48C0C}" type="sibTrans" cxnId="{A09FFC95-2C52-4332-A1FE-FE18C432A110}">
      <dgm:prSet/>
      <dgm:spPr/>
    </dgm:pt>
    <dgm:pt modelId="{390E2642-4AC3-43A8-9CD4-0AF92B78313E}">
      <dgm:prSet phldr="0"/>
      <dgm:spPr/>
      <dgm:t>
        <a:bodyPr/>
        <a:lstStyle/>
        <a:p>
          <a:pPr rtl="0"/>
          <a:r>
            <a:rPr lang="en-US" dirty="0">
              <a:latin typeface="Calibri Light" panose="020F0302020204030204"/>
            </a:rPr>
            <a:t>Business Platform</a:t>
          </a:r>
        </a:p>
      </dgm:t>
    </dgm:pt>
    <dgm:pt modelId="{B651B3AA-0BEC-4AA6-A66F-CE360F691932}" type="parTrans" cxnId="{B4BE4459-371B-4B5E-9113-FC59AB5B7EF7}">
      <dgm:prSet/>
      <dgm:spPr/>
    </dgm:pt>
    <dgm:pt modelId="{13A24F62-E7A9-4251-8BC8-CE29B781FA45}" type="sibTrans" cxnId="{B4BE4459-371B-4B5E-9113-FC59AB5B7EF7}">
      <dgm:prSet/>
      <dgm:spPr/>
    </dgm:pt>
    <dgm:pt modelId="{A8DD0A51-7E26-4DB4-90B7-3646E39E4D72}">
      <dgm:prSet phldr="0"/>
      <dgm:spPr/>
      <dgm:t>
        <a:bodyPr/>
        <a:lstStyle/>
        <a:p>
          <a:pPr rtl="0"/>
          <a:r>
            <a:rPr lang="en-US" dirty="0">
              <a:latin typeface="Calibri Light" panose="020F0302020204030204"/>
            </a:rPr>
            <a:t>Everywhere</a:t>
          </a:r>
        </a:p>
      </dgm:t>
    </dgm:pt>
    <dgm:pt modelId="{31DEF93F-0139-4E70-A36F-3B08BDA196B2}" type="parTrans" cxnId="{60243C7F-4556-4675-8D3E-EB2C22C1E88E}">
      <dgm:prSet/>
      <dgm:spPr/>
    </dgm:pt>
    <dgm:pt modelId="{59F834E8-F52E-4B7A-B89F-88F935ED995E}" type="sibTrans" cxnId="{60243C7F-4556-4675-8D3E-EB2C22C1E88E}">
      <dgm:prSet/>
      <dgm:spPr/>
    </dgm:pt>
    <dgm:pt modelId="{9E4EB4FB-D4C2-475B-96C2-E855E0872882}">
      <dgm:prSet phldr="0"/>
      <dgm:spPr/>
      <dgm:t>
        <a:bodyPr/>
        <a:lstStyle/>
        <a:p>
          <a:pPr rtl="0"/>
          <a:r>
            <a:rPr lang="en-US" dirty="0">
              <a:latin typeface="Calibri Light" panose="020F0302020204030204"/>
            </a:rPr>
            <a:t>Adaptive (Bitrate)</a:t>
          </a:r>
        </a:p>
      </dgm:t>
    </dgm:pt>
    <dgm:pt modelId="{CA341DED-CCC7-436E-AA29-1C7A9CA47AC4}" type="parTrans" cxnId="{53115514-ADC2-4322-94C3-CD65CE267041}">
      <dgm:prSet/>
      <dgm:spPr/>
    </dgm:pt>
    <dgm:pt modelId="{29EB2489-6097-4C1F-8E80-B37FE2ED34D0}" type="sibTrans" cxnId="{53115514-ADC2-4322-94C3-CD65CE267041}">
      <dgm:prSet/>
      <dgm:spPr/>
    </dgm:pt>
    <dgm:pt modelId="{F4FAD08B-09EF-4810-8851-17F179C82515}">
      <dgm:prSet phldr="0"/>
      <dgm:spPr/>
      <dgm:t>
        <a:bodyPr/>
        <a:lstStyle/>
        <a:p>
          <a:pPr rtl="0"/>
          <a:r>
            <a:rPr lang="en-US" dirty="0">
              <a:latin typeface="Calibri Light" panose="020F0302020204030204"/>
            </a:rPr>
            <a:t>Devices </a:t>
          </a:r>
          <a:r>
            <a:rPr lang="en-US" dirty="0"/>
            <a:t>compatibility</a:t>
          </a:r>
        </a:p>
      </dgm:t>
    </dgm:pt>
    <dgm:pt modelId="{A03E8290-A811-4E34-AFDA-A3E6B29CED3E}" type="parTrans" cxnId="{3A68AD16-6D99-471A-9E48-8DC798A06A2D}">
      <dgm:prSet/>
      <dgm:spPr/>
    </dgm:pt>
    <dgm:pt modelId="{8358F153-D90B-481E-B4E3-DA5F43A78EC0}" type="sibTrans" cxnId="{3A68AD16-6D99-471A-9E48-8DC798A06A2D}">
      <dgm:prSet/>
      <dgm:spPr/>
    </dgm:pt>
    <dgm:pt modelId="{DB40F70C-07AF-480D-91E7-65F75A5CB178}">
      <dgm:prSet phldr="0"/>
      <dgm:spPr/>
      <dgm:t>
        <a:bodyPr/>
        <a:lstStyle/>
        <a:p>
          <a:pPr rtl="0"/>
          <a:r>
            <a:rPr lang="en-US" dirty="0">
              <a:latin typeface="Calibri Light" panose="020F0302020204030204"/>
            </a:rPr>
            <a:t>Interact comments</a:t>
          </a:r>
        </a:p>
      </dgm:t>
    </dgm:pt>
    <dgm:pt modelId="{0FB0E635-C738-4C1A-837D-7EA2C266B34D}" type="parTrans" cxnId="{3753AEC0-7169-44C5-8C38-99999FD80F52}">
      <dgm:prSet/>
      <dgm:spPr/>
    </dgm:pt>
    <dgm:pt modelId="{23EC8FBD-D483-4DAB-9FAA-38E9256DDBB3}" type="sibTrans" cxnId="{3753AEC0-7169-44C5-8C38-99999FD80F52}">
      <dgm:prSet/>
      <dgm:spPr/>
    </dgm:pt>
    <dgm:pt modelId="{7DC1295A-FF2A-4EFA-8D08-00DCAD00F38F}">
      <dgm:prSet phldr="0"/>
      <dgm:spPr/>
      <dgm:t>
        <a:bodyPr/>
        <a:lstStyle/>
        <a:p>
          <a:pPr rtl="0"/>
          <a:r>
            <a:rPr lang="en-US" dirty="0">
              <a:latin typeface="Calibri Light" panose="020F0302020204030204"/>
            </a:rPr>
            <a:t>Product detail information</a:t>
          </a:r>
        </a:p>
      </dgm:t>
    </dgm:pt>
    <dgm:pt modelId="{2499B078-D488-4A9F-8570-4A0A6B8905D3}" type="parTrans" cxnId="{F46A902A-9EB5-4353-95A2-026E4EE6DC28}">
      <dgm:prSet/>
      <dgm:spPr/>
    </dgm:pt>
    <dgm:pt modelId="{0A45F362-42C5-446B-8A59-41F2ECA9050C}" type="sibTrans" cxnId="{F46A902A-9EB5-4353-95A2-026E4EE6DC28}">
      <dgm:prSet/>
      <dgm:spPr/>
    </dgm:pt>
    <dgm:pt modelId="{95E4F666-1A7C-459D-ABDB-1BA6F8843218}">
      <dgm:prSet phldr="0"/>
      <dgm:spPr/>
      <dgm:t>
        <a:bodyPr/>
        <a:lstStyle/>
        <a:p>
          <a:pPr rtl="0"/>
          <a:r>
            <a:rPr lang="en-US" dirty="0">
              <a:latin typeface="Calibri Light" panose="020F0302020204030204"/>
            </a:rPr>
            <a:t>Safe Payment infrastructure</a:t>
          </a:r>
        </a:p>
      </dgm:t>
    </dgm:pt>
    <dgm:pt modelId="{E97ED68D-B3DE-4749-B9A4-159D19863D0B}" type="parTrans" cxnId="{9CA0F9DC-FFEE-4074-B45C-4EA294AA48D5}">
      <dgm:prSet/>
      <dgm:spPr/>
    </dgm:pt>
    <dgm:pt modelId="{923E7025-DE69-4E4A-A343-B0B52FEE4F80}" type="sibTrans" cxnId="{9CA0F9DC-FFEE-4074-B45C-4EA294AA48D5}">
      <dgm:prSet/>
      <dgm:spPr/>
    </dgm:pt>
    <dgm:pt modelId="{18358ACE-36C7-4024-97B0-24A44B0F4EC7}">
      <dgm:prSet phldr="0"/>
      <dgm:spPr/>
      <dgm:t>
        <a:bodyPr/>
        <a:lstStyle/>
        <a:p>
          <a:pPr rtl="0"/>
          <a:r>
            <a:rPr lang="en-US" dirty="0">
              <a:latin typeface="Calibri Light" panose="020F0302020204030204"/>
            </a:rPr>
            <a:t>Chat System</a:t>
          </a:r>
        </a:p>
      </dgm:t>
    </dgm:pt>
    <dgm:pt modelId="{FA6F75BD-F528-496F-B057-50FB2D3997C0}" type="parTrans" cxnId="{138C8C79-1D7C-48EB-B7AC-7CC3440124CA}">
      <dgm:prSet/>
      <dgm:spPr/>
    </dgm:pt>
    <dgm:pt modelId="{F007E3DD-D905-4142-B9C0-764C77AED8CC}" type="sibTrans" cxnId="{138C8C79-1D7C-48EB-B7AC-7CC3440124CA}">
      <dgm:prSet/>
      <dgm:spPr/>
    </dgm:pt>
    <dgm:pt modelId="{EA685E44-E259-481C-8DDD-48012FD8CDA4}">
      <dgm:prSet phldr="0"/>
      <dgm:spPr/>
      <dgm:t>
        <a:bodyPr/>
        <a:lstStyle/>
        <a:p>
          <a:r>
            <a:rPr lang="en-US" dirty="0">
              <a:latin typeface="Calibri Light" panose="020F0302020204030204"/>
            </a:rPr>
            <a:t>Replay</a:t>
          </a:r>
        </a:p>
      </dgm:t>
    </dgm:pt>
    <dgm:pt modelId="{B056B52B-97AA-4E8D-884A-1BCA5F2FE1E1}" type="parTrans" cxnId="{286BBCE8-9755-41E3-A70A-5B8E3739CCE7}">
      <dgm:prSet/>
      <dgm:spPr/>
    </dgm:pt>
    <dgm:pt modelId="{010001E4-635F-4ADD-8B43-BC30005B36FD}" type="sibTrans" cxnId="{286BBCE8-9755-41E3-A70A-5B8E3739CCE7}">
      <dgm:prSet/>
      <dgm:spPr/>
    </dgm:pt>
    <dgm:pt modelId="{4F0C6ED2-BB18-45E4-9153-451876651938}">
      <dgm:prSet phldr="0"/>
      <dgm:spPr/>
      <dgm:t>
        <a:bodyPr/>
        <a:lstStyle/>
        <a:p>
          <a:pPr rtl="0"/>
          <a:r>
            <a:rPr lang="en-US" dirty="0">
              <a:latin typeface="Calibri Light" panose="020F0302020204030204"/>
            </a:rPr>
            <a:t>Broadcast to other platform (Social Network, </a:t>
          </a:r>
          <a:r>
            <a:rPr lang="en-US" dirty="0" err="1">
              <a:latin typeface="Calibri Light" panose="020F0302020204030204"/>
            </a:rPr>
            <a:t>Youtube</a:t>
          </a:r>
          <a:r>
            <a:rPr lang="en-US" dirty="0">
              <a:latin typeface="Calibri Light" panose="020F0302020204030204"/>
            </a:rPr>
            <a:t>)</a:t>
          </a:r>
        </a:p>
      </dgm:t>
    </dgm:pt>
    <dgm:pt modelId="{EB701E39-4A75-4F5A-82A1-278639542DEA}" type="parTrans" cxnId="{6D36F5C4-8FF9-4637-A4EA-03AB44F47CDC}">
      <dgm:prSet/>
      <dgm:spPr/>
    </dgm:pt>
    <dgm:pt modelId="{61B32381-0198-49FF-931B-D7102018CB35}" type="sibTrans" cxnId="{6D36F5C4-8FF9-4637-A4EA-03AB44F47CDC}">
      <dgm:prSet/>
      <dgm:spPr/>
    </dgm:pt>
    <dgm:pt modelId="{F8BF4B07-0091-4519-B177-2917EC6933C2}">
      <dgm:prSet phldr="0"/>
      <dgm:spPr/>
      <dgm:t>
        <a:bodyPr/>
        <a:lstStyle/>
        <a:p>
          <a:pPr rtl="0"/>
          <a:r>
            <a:rPr lang="en-US" dirty="0">
              <a:latin typeface="Calibri Light" panose="020F0302020204030204"/>
            </a:rPr>
            <a:t>On-screen Chat</a:t>
          </a:r>
        </a:p>
      </dgm:t>
    </dgm:pt>
    <dgm:pt modelId="{69AF78B1-C25F-4E87-8AAB-EA3A3A385E01}" type="parTrans" cxnId="{7B64B82B-E56F-4C58-BEB6-E97E7C143253}">
      <dgm:prSet/>
      <dgm:spPr/>
    </dgm:pt>
    <dgm:pt modelId="{E1056962-8B38-4740-A804-E96681ACBF63}" type="sibTrans" cxnId="{7B64B82B-E56F-4C58-BEB6-E97E7C143253}">
      <dgm:prSet/>
      <dgm:spPr/>
    </dgm:pt>
    <dgm:pt modelId="{A523A102-8318-4BD0-B2AC-DB887A68E6B9}" type="pres">
      <dgm:prSet presAssocID="{A3F97114-3393-432F-97AB-85DACF11AA45}" presName="composite" presStyleCnt="0">
        <dgm:presLayoutVars>
          <dgm:chMax val="1"/>
          <dgm:dir/>
          <dgm:resizeHandles val="exact"/>
        </dgm:presLayoutVars>
      </dgm:prSet>
      <dgm:spPr/>
    </dgm:pt>
    <dgm:pt modelId="{DF1331D0-F5A0-41CF-82DE-A7D17527F8CC}" type="pres">
      <dgm:prSet presAssocID="{8A895976-C63A-4493-AF6F-21A3F0BC01F9}" presName="roof" presStyleLbl="dkBgShp" presStyleIdx="0" presStyleCnt="2"/>
      <dgm:spPr/>
    </dgm:pt>
    <dgm:pt modelId="{DEC39584-456E-46C9-B2C0-3BF22AEB392E}" type="pres">
      <dgm:prSet presAssocID="{8A895976-C63A-4493-AF6F-21A3F0BC01F9}" presName="pillars" presStyleCnt="0"/>
      <dgm:spPr/>
    </dgm:pt>
    <dgm:pt modelId="{7976AC2A-CEFC-4E39-B671-176D994C02EC}" type="pres">
      <dgm:prSet presAssocID="{8A895976-C63A-4493-AF6F-21A3F0BC01F9}" presName="pillar1" presStyleLbl="node1" presStyleIdx="0" presStyleCnt="4">
        <dgm:presLayoutVars>
          <dgm:bulletEnabled val="1"/>
        </dgm:presLayoutVars>
      </dgm:prSet>
      <dgm:spPr/>
    </dgm:pt>
    <dgm:pt modelId="{5E999B2A-C735-4BE8-BCDB-5AE59D9A0AFC}" type="pres">
      <dgm:prSet presAssocID="{E6D13426-A763-4586-8215-B799FF140553}" presName="pillarX" presStyleLbl="node1" presStyleIdx="1" presStyleCnt="4">
        <dgm:presLayoutVars>
          <dgm:bulletEnabled val="1"/>
        </dgm:presLayoutVars>
      </dgm:prSet>
      <dgm:spPr/>
    </dgm:pt>
    <dgm:pt modelId="{3BBE22F6-FAC9-43F4-A2D0-5C63876409F7}" type="pres">
      <dgm:prSet presAssocID="{C922DF07-F04B-48C8-A091-ED81DF931741}" presName="pillarX" presStyleLbl="node1" presStyleIdx="2" presStyleCnt="4">
        <dgm:presLayoutVars>
          <dgm:bulletEnabled val="1"/>
        </dgm:presLayoutVars>
      </dgm:prSet>
      <dgm:spPr/>
    </dgm:pt>
    <dgm:pt modelId="{85274B85-4944-4CD0-B7DB-6F2A35E0854C}" type="pres">
      <dgm:prSet presAssocID="{390E2642-4AC3-43A8-9CD4-0AF92B78313E}" presName="pillarX" presStyleLbl="node1" presStyleIdx="3" presStyleCnt="4">
        <dgm:presLayoutVars>
          <dgm:bulletEnabled val="1"/>
        </dgm:presLayoutVars>
      </dgm:prSet>
      <dgm:spPr/>
    </dgm:pt>
    <dgm:pt modelId="{B3159D06-0857-4035-920C-EBB8F1892B8B}" type="pres">
      <dgm:prSet presAssocID="{8A895976-C63A-4493-AF6F-21A3F0BC01F9}" presName="base" presStyleLbl="dkBgShp" presStyleIdx="1" presStyleCnt="2"/>
      <dgm:spPr/>
    </dgm:pt>
  </dgm:ptLst>
  <dgm:cxnLst>
    <dgm:cxn modelId="{2AF24605-FBC3-490E-B4E5-3A399215DF74}" type="presOf" srcId="{18358ACE-36C7-4024-97B0-24A44B0F4EC7}" destId="{85274B85-4944-4CD0-B7DB-6F2A35E0854C}" srcOrd="0" destOrd="4" presId="urn:microsoft.com/office/officeart/2005/8/layout/hList3"/>
    <dgm:cxn modelId="{4164DC0A-80D9-4A92-B508-727E1A4C2571}" type="presOf" srcId="{BE54F0E2-48BD-4789-B1AF-1A84F4478BF1}" destId="{5E999B2A-C735-4BE8-BCDB-5AE59D9A0AFC}" srcOrd="0" destOrd="1" presId="urn:microsoft.com/office/officeart/2005/8/layout/hList3"/>
    <dgm:cxn modelId="{9FF23013-F4F2-4109-9910-38624A124B8A}" type="presOf" srcId="{12716C07-6B41-47C7-8EAC-6084D44B67E0}" destId="{7976AC2A-CEFC-4E39-B671-176D994C02EC}" srcOrd="0" destOrd="0" presId="urn:microsoft.com/office/officeart/2005/8/layout/hList3"/>
    <dgm:cxn modelId="{53115514-ADC2-4322-94C3-CD65CE267041}" srcId="{A8DD0A51-7E26-4DB4-90B7-3646E39E4D72}" destId="{9E4EB4FB-D4C2-475B-96C2-E855E0872882}" srcOrd="0" destOrd="0" parTransId="{CA341DED-CCC7-436E-AA29-1C7A9CA47AC4}" sibTransId="{29EB2489-6097-4C1F-8E80-B37FE2ED34D0}"/>
    <dgm:cxn modelId="{3A68AD16-6D99-471A-9E48-8DC798A06A2D}" srcId="{A8DD0A51-7E26-4DB4-90B7-3646E39E4D72}" destId="{F4FAD08B-09EF-4810-8851-17F179C82515}" srcOrd="1" destOrd="0" parTransId="{A03E8290-A811-4E34-AFDA-A3E6B29CED3E}" sibTransId="{8358F153-D90B-481E-B4E3-DA5F43A78EC0}"/>
    <dgm:cxn modelId="{502C6417-956A-4FE3-A0FF-24A2D377796E}" type="presOf" srcId="{DB40F70C-07AF-480D-91E7-65F75A5CB178}" destId="{85274B85-4944-4CD0-B7DB-6F2A35E0854C}" srcOrd="0" destOrd="1" presId="urn:microsoft.com/office/officeart/2005/8/layout/hList3"/>
    <dgm:cxn modelId="{809BEA20-5D55-4E1C-AEB9-4F8CC9F67DE0}" type="presOf" srcId="{7DC1295A-FF2A-4EFA-8D08-00DCAD00F38F}" destId="{85274B85-4944-4CD0-B7DB-6F2A35E0854C}" srcOrd="0" destOrd="2" presId="urn:microsoft.com/office/officeart/2005/8/layout/hList3"/>
    <dgm:cxn modelId="{F46A902A-9EB5-4353-95A2-026E4EE6DC28}" srcId="{390E2642-4AC3-43A8-9CD4-0AF92B78313E}" destId="{7DC1295A-FF2A-4EFA-8D08-00DCAD00F38F}" srcOrd="1" destOrd="0" parTransId="{2499B078-D488-4A9F-8570-4A0A6B8905D3}" sibTransId="{0A45F362-42C5-446B-8A59-41F2ECA9050C}"/>
    <dgm:cxn modelId="{7B64B82B-E56F-4C58-BEB6-E97E7C143253}" srcId="{E6D13426-A763-4586-8215-B799FF140553}" destId="{F8BF4B07-0091-4519-B177-2917EC6933C2}" srcOrd="2" destOrd="0" parTransId="{69AF78B1-C25F-4E87-8AAB-EA3A3A385E01}" sibTransId="{E1056962-8B38-4740-A804-E96681ACBF63}"/>
    <dgm:cxn modelId="{692B7634-3C0F-4B82-B727-7A5BC3EF94F9}" type="presOf" srcId="{F4FAD08B-09EF-4810-8851-17F179C82515}" destId="{5E999B2A-C735-4BE8-BCDB-5AE59D9A0AFC}" srcOrd="0" destOrd="4" presId="urn:microsoft.com/office/officeart/2005/8/layout/hList3"/>
    <dgm:cxn modelId="{E3685037-7BF7-41DF-8D79-1085B7F19DF9}" type="presOf" srcId="{48C40629-3FFD-4E40-A5D3-50B0BEAA21D3}" destId="{7976AC2A-CEFC-4E39-B671-176D994C02EC}" srcOrd="0" destOrd="1" presId="urn:microsoft.com/office/officeart/2005/8/layout/hList3"/>
    <dgm:cxn modelId="{7CBABD39-6D65-4A96-988C-3612BE398C2E}" type="presOf" srcId="{64E7F265-3BB3-4557-B586-78DF28D2902D}" destId="{3BBE22F6-FAC9-43F4-A2D0-5C63876409F7}" srcOrd="0" destOrd="1" presId="urn:microsoft.com/office/officeart/2005/8/layout/hList3"/>
    <dgm:cxn modelId="{AB0E8C41-C943-4E16-AF08-8BF14FB96BC0}" type="presOf" srcId="{9E4EB4FB-D4C2-475B-96C2-E855E0872882}" destId="{5E999B2A-C735-4BE8-BCDB-5AE59D9A0AFC}" srcOrd="0" destOrd="3" presId="urn:microsoft.com/office/officeart/2005/8/layout/hList3"/>
    <dgm:cxn modelId="{89345848-5F8E-4F6B-A439-979938E67206}" type="presOf" srcId="{8A895976-C63A-4493-AF6F-21A3F0BC01F9}" destId="{DF1331D0-F5A0-41CF-82DE-A7D17527F8CC}" srcOrd="0" destOrd="0" presId="urn:microsoft.com/office/officeart/2005/8/layout/hList3"/>
    <dgm:cxn modelId="{CA72EA4A-9E31-4C55-BA8E-BF56C3CEF186}" srcId="{8A895976-C63A-4493-AF6F-21A3F0BC01F9}" destId="{E6D13426-A763-4586-8215-B799FF140553}" srcOrd="1" destOrd="0" parTransId="{2700370F-E877-483D-8546-8897EC3CB888}" sibTransId="{F5BAF722-86EA-41DF-983D-C3D3AAD5C551}"/>
    <dgm:cxn modelId="{C07C5A57-1761-4C3D-BA8A-D537B6EEE1A3}" type="presOf" srcId="{C922DF07-F04B-48C8-A091-ED81DF931741}" destId="{3BBE22F6-FAC9-43F4-A2D0-5C63876409F7}" srcOrd="0" destOrd="0" presId="urn:microsoft.com/office/officeart/2005/8/layout/hList3"/>
    <dgm:cxn modelId="{B4BE4459-371B-4B5E-9113-FC59AB5B7EF7}" srcId="{8A895976-C63A-4493-AF6F-21A3F0BC01F9}" destId="{390E2642-4AC3-43A8-9CD4-0AF92B78313E}" srcOrd="3" destOrd="0" parTransId="{B651B3AA-0BEC-4AA6-A66F-CE360F691932}" sibTransId="{13A24F62-E7A9-4251-8BC8-CE29B781FA45}"/>
    <dgm:cxn modelId="{138C8C79-1D7C-48EB-B7AC-7CC3440124CA}" srcId="{390E2642-4AC3-43A8-9CD4-0AF92B78313E}" destId="{18358ACE-36C7-4024-97B0-24A44B0F4EC7}" srcOrd="3" destOrd="0" parTransId="{FA6F75BD-F528-496F-B057-50FB2D3997C0}" sibTransId="{F007E3DD-D905-4142-B9C0-764C77AED8CC}"/>
    <dgm:cxn modelId="{CE7F827A-457D-400E-B32C-FF512397760B}" type="presOf" srcId="{FE3857E6-9522-4D98-BEDE-4832876F5ADF}" destId="{7976AC2A-CEFC-4E39-B671-176D994C02EC}" srcOrd="0" destOrd="2" presId="urn:microsoft.com/office/officeart/2005/8/layout/hList3"/>
    <dgm:cxn modelId="{60243C7F-4556-4675-8D3E-EB2C22C1E88E}" srcId="{E6D13426-A763-4586-8215-B799FF140553}" destId="{A8DD0A51-7E26-4DB4-90B7-3646E39E4D72}" srcOrd="1" destOrd="0" parTransId="{31DEF93F-0139-4E70-A36F-3B08BDA196B2}" sibTransId="{59F834E8-F52E-4B7A-B89F-88F935ED995E}"/>
    <dgm:cxn modelId="{F5FFFD80-D753-4FA7-AFA2-B6358E6DC3B5}" srcId="{8A895976-C63A-4493-AF6F-21A3F0BC01F9}" destId="{12716C07-6B41-47C7-8EAC-6084D44B67E0}" srcOrd="0" destOrd="0" parTransId="{9B399B0E-8DEB-4D9E-AC1B-99A462903F1E}" sibTransId="{26AAA861-11C7-41DC-BF17-662D86F9D388}"/>
    <dgm:cxn modelId="{5E54568B-780E-4AE8-9739-15303B937688}" srcId="{12716C07-6B41-47C7-8EAC-6084D44B67E0}" destId="{FE3857E6-9522-4D98-BEDE-4832876F5ADF}" srcOrd="1" destOrd="0" parTransId="{645FE11C-811D-4D04-B3F9-8A70A4B6DE60}" sibTransId="{172E0475-1A50-43C3-9BD1-181E34659B0D}"/>
    <dgm:cxn modelId="{A09FFC95-2C52-4332-A1FE-FE18C432A110}" srcId="{C922DF07-F04B-48C8-A091-ED81DF931741}" destId="{64E7F265-3BB3-4557-B586-78DF28D2902D}" srcOrd="0" destOrd="0" parTransId="{060D82A4-47A3-4F59-984B-D6FDE2F8BBEC}" sibTransId="{B0E551B2-AE80-4757-A440-3E3663E48C0C}"/>
    <dgm:cxn modelId="{957B909C-8E46-4C99-8CF9-7C6B5F5C531E}" type="presOf" srcId="{390E2642-4AC3-43A8-9CD4-0AF92B78313E}" destId="{85274B85-4944-4CD0-B7DB-6F2A35E0854C}" srcOrd="0" destOrd="0" presId="urn:microsoft.com/office/officeart/2005/8/layout/hList3"/>
    <dgm:cxn modelId="{50C0EEA1-1A5B-4E8D-9FB7-B4218BA2F097}" srcId="{12716C07-6B41-47C7-8EAC-6084D44B67E0}" destId="{48C40629-3FFD-4E40-A5D3-50B0BEAA21D3}" srcOrd="0" destOrd="0" parTransId="{FEE60BBD-AF9B-4C90-AF82-F4CDEABB239D}" sibTransId="{9220E229-AECC-4A25-9DEA-2452F4AA3197}"/>
    <dgm:cxn modelId="{E62A13AC-9D2E-41E0-A099-E366B7B525F8}" type="presOf" srcId="{E6D13426-A763-4586-8215-B799FF140553}" destId="{5E999B2A-C735-4BE8-BCDB-5AE59D9A0AFC}" srcOrd="0" destOrd="0" presId="urn:microsoft.com/office/officeart/2005/8/layout/hList3"/>
    <dgm:cxn modelId="{74F59BAD-5C26-483A-8C00-A94DA317090B}" srcId="{E6D13426-A763-4586-8215-B799FF140553}" destId="{BE54F0E2-48BD-4789-B1AF-1A84F4478BF1}" srcOrd="0" destOrd="0" parTransId="{4BEA4ADF-A243-4482-9363-18AE1A5A1CC7}" sibTransId="{5F827569-E8EF-4E21-A62F-AD3F0ACA039B}"/>
    <dgm:cxn modelId="{909232B9-C3FE-474D-9A4F-BD1280E850B4}" type="presOf" srcId="{A3F97114-3393-432F-97AB-85DACF11AA45}" destId="{A523A102-8318-4BD0-B2AC-DB887A68E6B9}" srcOrd="0" destOrd="0" presId="urn:microsoft.com/office/officeart/2005/8/layout/hList3"/>
    <dgm:cxn modelId="{3753AEC0-7169-44C5-8C38-99999FD80F52}" srcId="{390E2642-4AC3-43A8-9CD4-0AF92B78313E}" destId="{DB40F70C-07AF-480D-91E7-65F75A5CB178}" srcOrd="0" destOrd="0" parTransId="{0FB0E635-C738-4C1A-837D-7EA2C266B34D}" sibTransId="{23EC8FBD-D483-4DAB-9FAA-38E9256DDBB3}"/>
    <dgm:cxn modelId="{6D36F5C4-8FF9-4637-A4EA-03AB44F47CDC}" srcId="{C922DF07-F04B-48C8-A091-ED81DF931741}" destId="{4F0C6ED2-BB18-45E4-9153-451876651938}" srcOrd="3" destOrd="0" parTransId="{EB701E39-4A75-4F5A-82A1-278639542DEA}" sibTransId="{61B32381-0198-49FF-931B-D7102018CB35}"/>
    <dgm:cxn modelId="{BE37F3C7-C934-43D4-BACB-DFB600A98BD0}" srcId="{A3F97114-3393-432F-97AB-85DACF11AA45}" destId="{8A895976-C63A-4493-AF6F-21A3F0BC01F9}" srcOrd="0" destOrd="0" parTransId="{D3DFE8DB-B936-43F5-8A03-8604525D199A}" sibTransId="{EEDB3F7E-AC2A-4DDE-B4E3-A4562279491F}"/>
    <dgm:cxn modelId="{2FA176D1-9842-4BD9-8E0D-55B6A9C8436F}" type="presOf" srcId="{971BD24D-ECB9-43FC-A960-C918967D71BC}" destId="{3BBE22F6-FAC9-43F4-A2D0-5C63876409F7}" srcOrd="0" destOrd="2" presId="urn:microsoft.com/office/officeart/2005/8/layout/hList3"/>
    <dgm:cxn modelId="{733F38D3-38B8-467D-9849-5FAE73F2CB62}" srcId="{C922DF07-F04B-48C8-A091-ED81DF931741}" destId="{971BD24D-ECB9-43FC-A960-C918967D71BC}" srcOrd="1" destOrd="0" parTransId="{2C16D6AC-C517-46F5-937E-659AB2872669}" sibTransId="{5B222EA8-924D-44D9-8C51-CACA0D3F0785}"/>
    <dgm:cxn modelId="{158BFADB-1240-40F7-BD95-C19FAC644C14}" type="presOf" srcId="{EA685E44-E259-481C-8DDD-48012FD8CDA4}" destId="{3BBE22F6-FAC9-43F4-A2D0-5C63876409F7}" srcOrd="0" destOrd="3" presId="urn:microsoft.com/office/officeart/2005/8/layout/hList3"/>
    <dgm:cxn modelId="{9CA0F9DC-FFEE-4074-B45C-4EA294AA48D5}" srcId="{390E2642-4AC3-43A8-9CD4-0AF92B78313E}" destId="{95E4F666-1A7C-459D-ABDB-1BA6F8843218}" srcOrd="2" destOrd="0" parTransId="{E97ED68D-B3DE-4749-B9A4-159D19863D0B}" sibTransId="{923E7025-DE69-4E4A-A343-B0B52FEE4F80}"/>
    <dgm:cxn modelId="{4C9669E1-15CA-463A-ADAE-8FB38D488B00}" type="presOf" srcId="{F8BF4B07-0091-4519-B177-2917EC6933C2}" destId="{5E999B2A-C735-4BE8-BCDB-5AE59D9A0AFC}" srcOrd="0" destOrd="5" presId="urn:microsoft.com/office/officeart/2005/8/layout/hList3"/>
    <dgm:cxn modelId="{3EC796E3-1EB0-42BF-9E15-86C42DF362A0}" type="presOf" srcId="{A8DD0A51-7E26-4DB4-90B7-3646E39E4D72}" destId="{5E999B2A-C735-4BE8-BCDB-5AE59D9A0AFC}" srcOrd="0" destOrd="2" presId="urn:microsoft.com/office/officeart/2005/8/layout/hList3"/>
    <dgm:cxn modelId="{286BBCE8-9755-41E3-A70A-5B8E3739CCE7}" srcId="{C922DF07-F04B-48C8-A091-ED81DF931741}" destId="{EA685E44-E259-481C-8DDD-48012FD8CDA4}" srcOrd="2" destOrd="0" parTransId="{B056B52B-97AA-4E8D-884A-1BCA5F2FE1E1}" sibTransId="{010001E4-635F-4ADD-8B43-BC30005B36FD}"/>
    <dgm:cxn modelId="{726E4DEC-E7BB-43C8-BCE4-4A62FF023896}" type="presOf" srcId="{4F0C6ED2-BB18-45E4-9153-451876651938}" destId="{3BBE22F6-FAC9-43F4-A2D0-5C63876409F7}" srcOrd="0" destOrd="4" presId="urn:microsoft.com/office/officeart/2005/8/layout/hList3"/>
    <dgm:cxn modelId="{37A47EF4-FB9E-4BAC-94CC-778946BE3A5C}" type="presOf" srcId="{95E4F666-1A7C-459D-ABDB-1BA6F8843218}" destId="{85274B85-4944-4CD0-B7DB-6F2A35E0854C}" srcOrd="0" destOrd="3" presId="urn:microsoft.com/office/officeart/2005/8/layout/hList3"/>
    <dgm:cxn modelId="{BDF6C0FC-EA7C-4FEB-B6B1-D394886E3187}" srcId="{8A895976-C63A-4493-AF6F-21A3F0BC01F9}" destId="{C922DF07-F04B-48C8-A091-ED81DF931741}" srcOrd="2" destOrd="0" parTransId="{13A1F523-B967-4418-854C-357D0BD79F97}" sibTransId="{5AC308BD-2915-4B4A-AE0C-FCBA999F46F9}"/>
    <dgm:cxn modelId="{E61F6361-AB95-42E1-B6BC-9D3E88CB0E05}" type="presParOf" srcId="{A523A102-8318-4BD0-B2AC-DB887A68E6B9}" destId="{DF1331D0-F5A0-41CF-82DE-A7D17527F8CC}" srcOrd="0" destOrd="0" presId="urn:microsoft.com/office/officeart/2005/8/layout/hList3"/>
    <dgm:cxn modelId="{A106F769-8F21-446A-85E2-4EAA0AD30DB5}" type="presParOf" srcId="{A523A102-8318-4BD0-B2AC-DB887A68E6B9}" destId="{DEC39584-456E-46C9-B2C0-3BF22AEB392E}" srcOrd="1" destOrd="0" presId="urn:microsoft.com/office/officeart/2005/8/layout/hList3"/>
    <dgm:cxn modelId="{4AD1977B-4A29-4549-AE58-2798BED8239D}" type="presParOf" srcId="{DEC39584-456E-46C9-B2C0-3BF22AEB392E}" destId="{7976AC2A-CEFC-4E39-B671-176D994C02EC}" srcOrd="0" destOrd="0" presId="urn:microsoft.com/office/officeart/2005/8/layout/hList3"/>
    <dgm:cxn modelId="{74841A05-1890-416C-89D9-E196A86EBBD4}" type="presParOf" srcId="{DEC39584-456E-46C9-B2C0-3BF22AEB392E}" destId="{5E999B2A-C735-4BE8-BCDB-5AE59D9A0AFC}" srcOrd="1" destOrd="0" presId="urn:microsoft.com/office/officeart/2005/8/layout/hList3"/>
    <dgm:cxn modelId="{5E7B0D2C-6AAD-4D14-BF76-2897943EC0D8}" type="presParOf" srcId="{DEC39584-456E-46C9-B2C0-3BF22AEB392E}" destId="{3BBE22F6-FAC9-43F4-A2D0-5C63876409F7}" srcOrd="2" destOrd="0" presId="urn:microsoft.com/office/officeart/2005/8/layout/hList3"/>
    <dgm:cxn modelId="{27A11448-D6E1-4A10-8B66-7C3E797AAC54}" type="presParOf" srcId="{DEC39584-456E-46C9-B2C0-3BF22AEB392E}" destId="{85274B85-4944-4CD0-B7DB-6F2A35E0854C}" srcOrd="3" destOrd="0" presId="urn:microsoft.com/office/officeart/2005/8/layout/hList3"/>
    <dgm:cxn modelId="{83DEF0F2-A090-48F0-B342-746E43840BFE}" type="presParOf" srcId="{A523A102-8318-4BD0-B2AC-DB887A68E6B9}" destId="{B3159D06-0857-4035-920C-EBB8F1892B8B}"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4B8D48-2CF5-45C7-9BB9-FBFF578E35F6}"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499845E2-19AD-4D23-B66D-0BD5B33C79D0}">
      <dgm:prSet phldrT="[Text]" phldr="0"/>
      <dgm:spPr/>
      <dgm:t>
        <a:bodyPr/>
        <a:lstStyle/>
        <a:p>
          <a:pPr rtl="0"/>
          <a:r>
            <a:rPr lang="en-US">
              <a:latin typeface="Calibri Light" panose="020F0302020204030204"/>
            </a:rPr>
            <a:t>User</a:t>
          </a:r>
          <a:r>
            <a:rPr lang="en-US" b="0" i="0" u="none" strike="noStrike" cap="none" baseline="0" noProof="0">
              <a:solidFill>
                <a:srgbClr val="010000"/>
              </a:solidFill>
              <a:latin typeface="Calibri Light"/>
              <a:cs typeface="Calibri Light"/>
            </a:rPr>
            <a:t> </a:t>
          </a:r>
          <a:r>
            <a:rPr lang="en-US">
              <a:latin typeface="Calibri Light" panose="020F0302020204030204"/>
            </a:rPr>
            <a:t>Interface</a:t>
          </a:r>
          <a:endParaRPr lang="en-US"/>
        </a:p>
      </dgm:t>
    </dgm:pt>
    <dgm:pt modelId="{891D9586-DABA-4EC2-882F-B15B0DB647BA}" type="parTrans" cxnId="{72BB4CDE-13D4-41DA-AF75-6FEEE54E9D73}">
      <dgm:prSet/>
      <dgm:spPr/>
      <dgm:t>
        <a:bodyPr/>
        <a:lstStyle/>
        <a:p>
          <a:endParaRPr lang="en-US"/>
        </a:p>
      </dgm:t>
    </dgm:pt>
    <dgm:pt modelId="{2305E4F6-E15E-4B39-BA30-54A6B83A9713}" type="sibTrans" cxnId="{72BB4CDE-13D4-41DA-AF75-6FEEE54E9D73}">
      <dgm:prSet/>
      <dgm:spPr/>
      <dgm:t>
        <a:bodyPr/>
        <a:lstStyle/>
        <a:p>
          <a:endParaRPr lang="en-US"/>
        </a:p>
      </dgm:t>
    </dgm:pt>
    <dgm:pt modelId="{CCFBBFBC-71B6-4EAC-AFDA-D884C9F08CBC}">
      <dgm:prSet phldrT="[Text]" phldr="0"/>
      <dgm:spPr/>
      <dgm:t>
        <a:bodyPr/>
        <a:lstStyle/>
        <a:p>
          <a:r>
            <a:rPr lang="en-US">
              <a:latin typeface="Calibri Light" panose="020F0302020204030204"/>
            </a:rPr>
            <a:t>Stream</a:t>
          </a:r>
          <a:endParaRPr lang="en-US"/>
        </a:p>
      </dgm:t>
    </dgm:pt>
    <dgm:pt modelId="{DB468E5B-F537-431E-8D3F-C1117B50C8F4}" type="parTrans" cxnId="{1C6B1BC3-1E1E-4D30-9952-9CC97FF7D497}">
      <dgm:prSet/>
      <dgm:spPr/>
      <dgm:t>
        <a:bodyPr/>
        <a:lstStyle/>
        <a:p>
          <a:endParaRPr lang="en-US"/>
        </a:p>
      </dgm:t>
    </dgm:pt>
    <dgm:pt modelId="{2A8CB2A1-5EDB-4544-BD54-8117325D0CFE}" type="sibTrans" cxnId="{1C6B1BC3-1E1E-4D30-9952-9CC97FF7D497}">
      <dgm:prSet/>
      <dgm:spPr/>
      <dgm:t>
        <a:bodyPr/>
        <a:lstStyle/>
        <a:p>
          <a:endParaRPr lang="en-US"/>
        </a:p>
      </dgm:t>
    </dgm:pt>
    <dgm:pt modelId="{304E5858-29B0-4686-BA44-B6BF2A39F486}">
      <dgm:prSet phldrT="[Text]" phldr="0"/>
      <dgm:spPr/>
      <dgm:t>
        <a:bodyPr/>
        <a:lstStyle/>
        <a:p>
          <a:r>
            <a:rPr lang="en-US">
              <a:latin typeface="Calibri Light" panose="020F0302020204030204"/>
            </a:rPr>
            <a:t>Recorder</a:t>
          </a:r>
          <a:endParaRPr lang="en-US"/>
        </a:p>
      </dgm:t>
    </dgm:pt>
    <dgm:pt modelId="{A466E734-B676-40A2-A0EA-D1F7B1582FBD}" type="parTrans" cxnId="{2A9D142E-DBCD-449D-A38D-42E5709C016A}">
      <dgm:prSet/>
      <dgm:spPr/>
      <dgm:t>
        <a:bodyPr/>
        <a:lstStyle/>
        <a:p>
          <a:endParaRPr lang="en-US"/>
        </a:p>
      </dgm:t>
    </dgm:pt>
    <dgm:pt modelId="{2B4024E9-81D7-41AB-BA59-6B3879511712}" type="sibTrans" cxnId="{2A9D142E-DBCD-449D-A38D-42E5709C016A}">
      <dgm:prSet/>
      <dgm:spPr/>
      <dgm:t>
        <a:bodyPr/>
        <a:lstStyle/>
        <a:p>
          <a:endParaRPr lang="en-US"/>
        </a:p>
      </dgm:t>
    </dgm:pt>
    <dgm:pt modelId="{4F77B8F2-7ED7-47E0-9CA0-2BD6849EBF7E}">
      <dgm:prSet phldrT="[Text]" phldr="0"/>
      <dgm:spPr/>
      <dgm:t>
        <a:bodyPr/>
        <a:lstStyle/>
        <a:p>
          <a:r>
            <a:rPr lang="en-US">
              <a:latin typeface="Calibri Light" panose="020F0302020204030204"/>
            </a:rPr>
            <a:t>Player</a:t>
          </a:r>
          <a:endParaRPr lang="en-US"/>
        </a:p>
      </dgm:t>
    </dgm:pt>
    <dgm:pt modelId="{F53943AF-370F-40F1-A75C-0EBCE6219ACD}" type="parTrans" cxnId="{161D92AF-4C8F-4C0B-952D-639700F4C7E8}">
      <dgm:prSet/>
      <dgm:spPr/>
      <dgm:t>
        <a:bodyPr/>
        <a:lstStyle/>
        <a:p>
          <a:endParaRPr lang="en-US"/>
        </a:p>
      </dgm:t>
    </dgm:pt>
    <dgm:pt modelId="{11B33402-8A2C-413D-82EC-919915132503}" type="sibTrans" cxnId="{161D92AF-4C8F-4C0B-952D-639700F4C7E8}">
      <dgm:prSet/>
      <dgm:spPr/>
      <dgm:t>
        <a:bodyPr/>
        <a:lstStyle/>
        <a:p>
          <a:endParaRPr lang="en-US"/>
        </a:p>
      </dgm:t>
    </dgm:pt>
    <dgm:pt modelId="{BFAA1C7F-7715-443A-A477-6B96E9E602BB}">
      <dgm:prSet phldrT="[Text]" phldr="0"/>
      <dgm:spPr/>
      <dgm:t>
        <a:bodyPr/>
        <a:lstStyle/>
        <a:p>
          <a:r>
            <a:rPr lang="en-US">
              <a:latin typeface="Calibri Light" panose="020F0302020204030204"/>
            </a:rPr>
            <a:t>Chat</a:t>
          </a:r>
          <a:endParaRPr lang="en-US"/>
        </a:p>
      </dgm:t>
    </dgm:pt>
    <dgm:pt modelId="{C1B4B97E-25B3-4FC6-B98F-A26841FAE194}" type="parTrans" cxnId="{5F4B957F-1078-42D4-9307-BE451E12DC9A}">
      <dgm:prSet/>
      <dgm:spPr/>
      <dgm:t>
        <a:bodyPr/>
        <a:lstStyle/>
        <a:p>
          <a:endParaRPr lang="en-US"/>
        </a:p>
      </dgm:t>
    </dgm:pt>
    <dgm:pt modelId="{13F9BE98-08AE-4212-8033-6529653A9593}" type="sibTrans" cxnId="{5F4B957F-1078-42D4-9307-BE451E12DC9A}">
      <dgm:prSet/>
      <dgm:spPr/>
      <dgm:t>
        <a:bodyPr/>
        <a:lstStyle/>
        <a:p>
          <a:endParaRPr lang="en-US"/>
        </a:p>
      </dgm:t>
    </dgm:pt>
    <dgm:pt modelId="{7E0186AF-0D1B-4C28-BE9B-A23F0EF80D99}">
      <dgm:prSet phldr="0"/>
      <dgm:spPr/>
      <dgm:t>
        <a:bodyPr/>
        <a:lstStyle/>
        <a:p>
          <a:pPr rtl="0"/>
          <a:r>
            <a:rPr lang="en-US">
              <a:latin typeface="Calibri Light" panose="020F0302020204030204"/>
            </a:rPr>
            <a:t>Business Core</a:t>
          </a:r>
        </a:p>
      </dgm:t>
    </dgm:pt>
    <dgm:pt modelId="{C893F43F-FB07-451A-94F1-01AEBDF279D6}" type="parTrans" cxnId="{DCD8FA4C-FBB9-4F97-89C4-A608C3F17335}">
      <dgm:prSet/>
      <dgm:spPr/>
    </dgm:pt>
    <dgm:pt modelId="{83EC305F-0216-4C32-82B2-8122B8578614}" type="sibTrans" cxnId="{DCD8FA4C-FBB9-4F97-89C4-A608C3F17335}">
      <dgm:prSet/>
      <dgm:spPr/>
    </dgm:pt>
    <dgm:pt modelId="{25F14DC8-64A4-4A14-89A5-192077350241}">
      <dgm:prSet phldr="0"/>
      <dgm:spPr/>
      <dgm:t>
        <a:bodyPr/>
        <a:lstStyle/>
        <a:p>
          <a:pPr rtl="0"/>
          <a:r>
            <a:rPr lang="en-US">
              <a:latin typeface="Calibri Light" panose="020F0302020204030204"/>
            </a:rPr>
            <a:t>Product Detail</a:t>
          </a:r>
        </a:p>
      </dgm:t>
    </dgm:pt>
    <dgm:pt modelId="{79F49AF0-E4B9-4BE4-B964-E3BC0688487B}" type="parTrans" cxnId="{C62989B7-478B-4111-B6FA-DD00CEAEB2F8}">
      <dgm:prSet/>
      <dgm:spPr/>
    </dgm:pt>
    <dgm:pt modelId="{D9AC626F-71CF-4C93-9EBE-71B71545E697}" type="sibTrans" cxnId="{C62989B7-478B-4111-B6FA-DD00CEAEB2F8}">
      <dgm:prSet/>
      <dgm:spPr/>
    </dgm:pt>
    <dgm:pt modelId="{4475AD6A-8785-42A1-AAFC-82216FE8C41F}">
      <dgm:prSet phldr="0"/>
      <dgm:spPr/>
      <dgm:t>
        <a:bodyPr/>
        <a:lstStyle/>
        <a:p>
          <a:r>
            <a:rPr lang="en-US">
              <a:latin typeface="Calibri Light" panose="020F0302020204030204"/>
            </a:rPr>
            <a:t>Cart</a:t>
          </a:r>
        </a:p>
      </dgm:t>
    </dgm:pt>
    <dgm:pt modelId="{38E9D003-671C-46F9-8F74-DB0A753CF686}" type="parTrans" cxnId="{8746AD5E-6AC1-457B-9885-92C64FD82EE1}">
      <dgm:prSet/>
      <dgm:spPr/>
    </dgm:pt>
    <dgm:pt modelId="{82E8A885-B5FF-4E60-8867-954B72EA4FBD}" type="sibTrans" cxnId="{8746AD5E-6AC1-457B-9885-92C64FD82EE1}">
      <dgm:prSet/>
      <dgm:spPr/>
    </dgm:pt>
    <dgm:pt modelId="{6A1579CA-E92C-4EFE-89F9-51982886431F}">
      <dgm:prSet phldr="0"/>
      <dgm:spPr/>
      <dgm:t>
        <a:bodyPr/>
        <a:lstStyle/>
        <a:p>
          <a:r>
            <a:rPr lang="en-US">
              <a:latin typeface="Calibri Light" panose="020F0302020204030204"/>
            </a:rPr>
            <a:t>Payment</a:t>
          </a:r>
        </a:p>
      </dgm:t>
    </dgm:pt>
    <dgm:pt modelId="{F620A1D3-8F66-4DA4-9188-9994794D9588}" type="parTrans" cxnId="{EC4342BC-B317-4894-8C50-980157D397BB}">
      <dgm:prSet/>
      <dgm:spPr/>
    </dgm:pt>
    <dgm:pt modelId="{9E3C2FB5-CD16-4601-A25C-9A71DE817CEB}" type="sibTrans" cxnId="{EC4342BC-B317-4894-8C50-980157D397BB}">
      <dgm:prSet/>
      <dgm:spPr/>
    </dgm:pt>
    <dgm:pt modelId="{538FF7ED-2D48-4C3B-80AB-4EEDFAB6FCF5}" type="pres">
      <dgm:prSet presAssocID="{C34B8D48-2CF5-45C7-9BB9-FBFF578E35F6}" presName="Name0" presStyleCnt="0">
        <dgm:presLayoutVars>
          <dgm:chPref val="1"/>
          <dgm:dir/>
          <dgm:animOne val="branch"/>
          <dgm:animLvl val="lvl"/>
          <dgm:resizeHandles/>
        </dgm:presLayoutVars>
      </dgm:prSet>
      <dgm:spPr/>
    </dgm:pt>
    <dgm:pt modelId="{551D37EE-14F2-4A86-8C7A-EFF599D5AE66}" type="pres">
      <dgm:prSet presAssocID="{499845E2-19AD-4D23-B66D-0BD5B33C79D0}" presName="vertOne" presStyleCnt="0"/>
      <dgm:spPr/>
    </dgm:pt>
    <dgm:pt modelId="{D34D558C-FDA3-41C0-B103-C9D580E0BCE1}" type="pres">
      <dgm:prSet presAssocID="{499845E2-19AD-4D23-B66D-0BD5B33C79D0}" presName="txOne" presStyleLbl="node0" presStyleIdx="0" presStyleCnt="1">
        <dgm:presLayoutVars>
          <dgm:chPref val="3"/>
        </dgm:presLayoutVars>
      </dgm:prSet>
      <dgm:spPr/>
    </dgm:pt>
    <dgm:pt modelId="{A25F05F4-58F9-4C43-9A03-2DAE8C1814D9}" type="pres">
      <dgm:prSet presAssocID="{499845E2-19AD-4D23-B66D-0BD5B33C79D0}" presName="parTransOne" presStyleCnt="0"/>
      <dgm:spPr/>
    </dgm:pt>
    <dgm:pt modelId="{65C5CA79-3FD3-4F0F-A937-B8AFB4A7935E}" type="pres">
      <dgm:prSet presAssocID="{499845E2-19AD-4D23-B66D-0BD5B33C79D0}" presName="horzOne" presStyleCnt="0"/>
      <dgm:spPr/>
    </dgm:pt>
    <dgm:pt modelId="{19291073-550A-40FA-AE7D-A136E1A82723}" type="pres">
      <dgm:prSet presAssocID="{CCFBBFBC-71B6-4EAC-AFDA-D884C9F08CBC}" presName="vertTwo" presStyleCnt="0"/>
      <dgm:spPr/>
    </dgm:pt>
    <dgm:pt modelId="{5936F188-4A38-490F-93FF-7667181C9029}" type="pres">
      <dgm:prSet presAssocID="{CCFBBFBC-71B6-4EAC-AFDA-D884C9F08CBC}" presName="txTwo" presStyleLbl="node2" presStyleIdx="0" presStyleCnt="3">
        <dgm:presLayoutVars>
          <dgm:chPref val="3"/>
        </dgm:presLayoutVars>
      </dgm:prSet>
      <dgm:spPr/>
    </dgm:pt>
    <dgm:pt modelId="{535942A3-1D1E-4BCF-B3A3-00185F3168DD}" type="pres">
      <dgm:prSet presAssocID="{CCFBBFBC-71B6-4EAC-AFDA-D884C9F08CBC}" presName="parTransTwo" presStyleCnt="0"/>
      <dgm:spPr/>
    </dgm:pt>
    <dgm:pt modelId="{94B7327F-F8B7-4CA2-8A33-C5D376DF5A57}" type="pres">
      <dgm:prSet presAssocID="{CCFBBFBC-71B6-4EAC-AFDA-D884C9F08CBC}" presName="horzTwo" presStyleCnt="0"/>
      <dgm:spPr/>
    </dgm:pt>
    <dgm:pt modelId="{0CC66A24-27C0-4380-8CAB-35832377426A}" type="pres">
      <dgm:prSet presAssocID="{304E5858-29B0-4686-BA44-B6BF2A39F486}" presName="vertThree" presStyleCnt="0"/>
      <dgm:spPr/>
    </dgm:pt>
    <dgm:pt modelId="{D682CA35-5B5A-4D2C-B10C-0101E644BF23}" type="pres">
      <dgm:prSet presAssocID="{304E5858-29B0-4686-BA44-B6BF2A39F486}" presName="txThree" presStyleLbl="node3" presStyleIdx="0" presStyleCnt="5">
        <dgm:presLayoutVars>
          <dgm:chPref val="3"/>
        </dgm:presLayoutVars>
      </dgm:prSet>
      <dgm:spPr/>
    </dgm:pt>
    <dgm:pt modelId="{EEA3B0A6-9A9F-4133-9B36-25265105B45C}" type="pres">
      <dgm:prSet presAssocID="{304E5858-29B0-4686-BA44-B6BF2A39F486}" presName="horzThree" presStyleCnt="0"/>
      <dgm:spPr/>
    </dgm:pt>
    <dgm:pt modelId="{87B1957F-867A-431D-BECE-A6BC412BA484}" type="pres">
      <dgm:prSet presAssocID="{2B4024E9-81D7-41AB-BA59-6B3879511712}" presName="sibSpaceThree" presStyleCnt="0"/>
      <dgm:spPr/>
    </dgm:pt>
    <dgm:pt modelId="{F3B692E8-40E7-4967-9C2B-B8CC028C29AC}" type="pres">
      <dgm:prSet presAssocID="{4F77B8F2-7ED7-47E0-9CA0-2BD6849EBF7E}" presName="vertThree" presStyleCnt="0"/>
      <dgm:spPr/>
    </dgm:pt>
    <dgm:pt modelId="{9297312F-92F4-4894-957C-74F4563597F4}" type="pres">
      <dgm:prSet presAssocID="{4F77B8F2-7ED7-47E0-9CA0-2BD6849EBF7E}" presName="txThree" presStyleLbl="node3" presStyleIdx="1" presStyleCnt="5">
        <dgm:presLayoutVars>
          <dgm:chPref val="3"/>
        </dgm:presLayoutVars>
      </dgm:prSet>
      <dgm:spPr/>
    </dgm:pt>
    <dgm:pt modelId="{938F239F-567A-4BB4-B6B4-23D1D3FF7E44}" type="pres">
      <dgm:prSet presAssocID="{4F77B8F2-7ED7-47E0-9CA0-2BD6849EBF7E}" presName="horzThree" presStyleCnt="0"/>
      <dgm:spPr/>
    </dgm:pt>
    <dgm:pt modelId="{1015E9CD-70FF-45DF-A0F7-B63813C0D0C7}" type="pres">
      <dgm:prSet presAssocID="{2A8CB2A1-5EDB-4544-BD54-8117325D0CFE}" presName="sibSpaceTwo" presStyleCnt="0"/>
      <dgm:spPr/>
    </dgm:pt>
    <dgm:pt modelId="{41EC405A-780C-48B8-ADA6-0E8B65BD4F37}" type="pres">
      <dgm:prSet presAssocID="{BFAA1C7F-7715-443A-A477-6B96E9E602BB}" presName="vertTwo" presStyleCnt="0"/>
      <dgm:spPr/>
    </dgm:pt>
    <dgm:pt modelId="{484B7951-ACA8-4D0E-8D67-94A3F0017D55}" type="pres">
      <dgm:prSet presAssocID="{BFAA1C7F-7715-443A-A477-6B96E9E602BB}" presName="txTwo" presStyleLbl="node2" presStyleIdx="1" presStyleCnt="3">
        <dgm:presLayoutVars>
          <dgm:chPref val="3"/>
        </dgm:presLayoutVars>
      </dgm:prSet>
      <dgm:spPr/>
    </dgm:pt>
    <dgm:pt modelId="{3862674D-6D31-44F4-98A3-FE7FB7D8EBBD}" type="pres">
      <dgm:prSet presAssocID="{BFAA1C7F-7715-443A-A477-6B96E9E602BB}" presName="horzTwo" presStyleCnt="0"/>
      <dgm:spPr/>
    </dgm:pt>
    <dgm:pt modelId="{D140B4AC-857C-412F-98AA-DA80A88FEB49}" type="pres">
      <dgm:prSet presAssocID="{13F9BE98-08AE-4212-8033-6529653A9593}" presName="sibSpaceTwo" presStyleCnt="0"/>
      <dgm:spPr/>
    </dgm:pt>
    <dgm:pt modelId="{7FCD781D-A509-4D65-977A-B73CEBC10699}" type="pres">
      <dgm:prSet presAssocID="{7E0186AF-0D1B-4C28-BE9B-A23F0EF80D99}" presName="vertTwo" presStyleCnt="0"/>
      <dgm:spPr/>
    </dgm:pt>
    <dgm:pt modelId="{3F51E169-504C-4A2D-8980-C0E95DDDAA54}" type="pres">
      <dgm:prSet presAssocID="{7E0186AF-0D1B-4C28-BE9B-A23F0EF80D99}" presName="txTwo" presStyleLbl="node2" presStyleIdx="2" presStyleCnt="3">
        <dgm:presLayoutVars>
          <dgm:chPref val="3"/>
        </dgm:presLayoutVars>
      </dgm:prSet>
      <dgm:spPr/>
    </dgm:pt>
    <dgm:pt modelId="{3B9A807C-E80A-4B8E-87C7-EF94D11A7E08}" type="pres">
      <dgm:prSet presAssocID="{7E0186AF-0D1B-4C28-BE9B-A23F0EF80D99}" presName="parTransTwo" presStyleCnt="0"/>
      <dgm:spPr/>
    </dgm:pt>
    <dgm:pt modelId="{9669E22F-1C7A-40B0-8B22-E19CCC2CB954}" type="pres">
      <dgm:prSet presAssocID="{7E0186AF-0D1B-4C28-BE9B-A23F0EF80D99}" presName="horzTwo" presStyleCnt="0"/>
      <dgm:spPr/>
    </dgm:pt>
    <dgm:pt modelId="{F58D4814-A9BC-4EB8-948B-D0BD8B6D5C66}" type="pres">
      <dgm:prSet presAssocID="{25F14DC8-64A4-4A14-89A5-192077350241}" presName="vertThree" presStyleCnt="0"/>
      <dgm:spPr/>
    </dgm:pt>
    <dgm:pt modelId="{C2577641-6DF9-421D-9DC5-D9C393A29464}" type="pres">
      <dgm:prSet presAssocID="{25F14DC8-64A4-4A14-89A5-192077350241}" presName="txThree" presStyleLbl="node3" presStyleIdx="2" presStyleCnt="5">
        <dgm:presLayoutVars>
          <dgm:chPref val="3"/>
        </dgm:presLayoutVars>
      </dgm:prSet>
      <dgm:spPr/>
    </dgm:pt>
    <dgm:pt modelId="{BC1A4A94-55A5-4FFF-9B7B-0DC60BD5444D}" type="pres">
      <dgm:prSet presAssocID="{25F14DC8-64A4-4A14-89A5-192077350241}" presName="horzThree" presStyleCnt="0"/>
      <dgm:spPr/>
    </dgm:pt>
    <dgm:pt modelId="{EB6DD3B0-14B5-443E-B1E1-882B2EB9FE60}" type="pres">
      <dgm:prSet presAssocID="{D9AC626F-71CF-4C93-9EBE-71B71545E697}" presName="sibSpaceThree" presStyleCnt="0"/>
      <dgm:spPr/>
    </dgm:pt>
    <dgm:pt modelId="{65A44764-8E38-4561-ADCA-FD9B74174B16}" type="pres">
      <dgm:prSet presAssocID="{4475AD6A-8785-42A1-AAFC-82216FE8C41F}" presName="vertThree" presStyleCnt="0"/>
      <dgm:spPr/>
    </dgm:pt>
    <dgm:pt modelId="{9AF49BC2-54E2-4276-A9EC-82E1B783DAA6}" type="pres">
      <dgm:prSet presAssocID="{4475AD6A-8785-42A1-AAFC-82216FE8C41F}" presName="txThree" presStyleLbl="node3" presStyleIdx="3" presStyleCnt="5">
        <dgm:presLayoutVars>
          <dgm:chPref val="3"/>
        </dgm:presLayoutVars>
      </dgm:prSet>
      <dgm:spPr/>
    </dgm:pt>
    <dgm:pt modelId="{FE8A9838-5381-4F0C-8032-F1B7BBAC2818}" type="pres">
      <dgm:prSet presAssocID="{4475AD6A-8785-42A1-AAFC-82216FE8C41F}" presName="horzThree" presStyleCnt="0"/>
      <dgm:spPr/>
    </dgm:pt>
    <dgm:pt modelId="{EE39046F-2B60-44D0-A6F5-10B6558E9962}" type="pres">
      <dgm:prSet presAssocID="{82E8A885-B5FF-4E60-8867-954B72EA4FBD}" presName="sibSpaceThree" presStyleCnt="0"/>
      <dgm:spPr/>
    </dgm:pt>
    <dgm:pt modelId="{EFB6FC70-2715-4AD4-B45C-9FB6312C3EEF}" type="pres">
      <dgm:prSet presAssocID="{6A1579CA-E92C-4EFE-89F9-51982886431F}" presName="vertThree" presStyleCnt="0"/>
      <dgm:spPr/>
    </dgm:pt>
    <dgm:pt modelId="{33E28D1E-2B59-4F15-9DAC-B9A285404FAD}" type="pres">
      <dgm:prSet presAssocID="{6A1579CA-E92C-4EFE-89F9-51982886431F}" presName="txThree" presStyleLbl="node3" presStyleIdx="4" presStyleCnt="5">
        <dgm:presLayoutVars>
          <dgm:chPref val="3"/>
        </dgm:presLayoutVars>
      </dgm:prSet>
      <dgm:spPr/>
    </dgm:pt>
    <dgm:pt modelId="{223F3162-ECC5-4644-8527-BE4ED9104585}" type="pres">
      <dgm:prSet presAssocID="{6A1579CA-E92C-4EFE-89F9-51982886431F}" presName="horzThree" presStyleCnt="0"/>
      <dgm:spPr/>
    </dgm:pt>
  </dgm:ptLst>
  <dgm:cxnLst>
    <dgm:cxn modelId="{3275AE07-F09D-4BC7-8492-2773BD9D7939}" type="presOf" srcId="{499845E2-19AD-4D23-B66D-0BD5B33C79D0}" destId="{D34D558C-FDA3-41C0-B103-C9D580E0BCE1}" srcOrd="0" destOrd="0" presId="urn:microsoft.com/office/officeart/2005/8/layout/hierarchy4"/>
    <dgm:cxn modelId="{12661516-9C16-4A40-92FD-4936584C82F4}" type="presOf" srcId="{BFAA1C7F-7715-443A-A477-6B96E9E602BB}" destId="{484B7951-ACA8-4D0E-8D67-94A3F0017D55}" srcOrd="0" destOrd="0" presId="urn:microsoft.com/office/officeart/2005/8/layout/hierarchy4"/>
    <dgm:cxn modelId="{2A9D142E-DBCD-449D-A38D-42E5709C016A}" srcId="{CCFBBFBC-71B6-4EAC-AFDA-D884C9F08CBC}" destId="{304E5858-29B0-4686-BA44-B6BF2A39F486}" srcOrd="0" destOrd="0" parTransId="{A466E734-B676-40A2-A0EA-D1F7B1582FBD}" sibTransId="{2B4024E9-81D7-41AB-BA59-6B3879511712}"/>
    <dgm:cxn modelId="{7DFAF932-660C-443D-9C7B-A8A217726258}" type="presOf" srcId="{4475AD6A-8785-42A1-AAFC-82216FE8C41F}" destId="{9AF49BC2-54E2-4276-A9EC-82E1B783DAA6}" srcOrd="0" destOrd="0" presId="urn:microsoft.com/office/officeart/2005/8/layout/hierarchy4"/>
    <dgm:cxn modelId="{4513363C-E18C-44DD-8BE5-FD7691CE34B3}" type="presOf" srcId="{304E5858-29B0-4686-BA44-B6BF2A39F486}" destId="{D682CA35-5B5A-4D2C-B10C-0101E644BF23}" srcOrd="0" destOrd="0" presId="urn:microsoft.com/office/officeart/2005/8/layout/hierarchy4"/>
    <dgm:cxn modelId="{3E61C93D-C2DE-4E6E-80C2-3D59D4A03E18}" type="presOf" srcId="{7E0186AF-0D1B-4C28-BE9B-A23F0EF80D99}" destId="{3F51E169-504C-4A2D-8980-C0E95DDDAA54}" srcOrd="0" destOrd="0" presId="urn:microsoft.com/office/officeart/2005/8/layout/hierarchy4"/>
    <dgm:cxn modelId="{8746AD5E-6AC1-457B-9885-92C64FD82EE1}" srcId="{7E0186AF-0D1B-4C28-BE9B-A23F0EF80D99}" destId="{4475AD6A-8785-42A1-AAFC-82216FE8C41F}" srcOrd="1" destOrd="0" parTransId="{38E9D003-671C-46F9-8F74-DB0A753CF686}" sibTransId="{82E8A885-B5FF-4E60-8867-954B72EA4FBD}"/>
    <dgm:cxn modelId="{15818944-C994-4D8E-8F5F-E78CEBA7EFE7}" type="presOf" srcId="{C34B8D48-2CF5-45C7-9BB9-FBFF578E35F6}" destId="{538FF7ED-2D48-4C3B-80AB-4EEDFAB6FCF5}" srcOrd="0" destOrd="0" presId="urn:microsoft.com/office/officeart/2005/8/layout/hierarchy4"/>
    <dgm:cxn modelId="{DCD8FA4C-FBB9-4F97-89C4-A608C3F17335}" srcId="{499845E2-19AD-4D23-B66D-0BD5B33C79D0}" destId="{7E0186AF-0D1B-4C28-BE9B-A23F0EF80D99}" srcOrd="2" destOrd="0" parTransId="{C893F43F-FB07-451A-94F1-01AEBDF279D6}" sibTransId="{83EC305F-0216-4C32-82B2-8122B8578614}"/>
    <dgm:cxn modelId="{7FCCB36E-7E15-4643-8E02-F6F8E0877A3A}" type="presOf" srcId="{4F77B8F2-7ED7-47E0-9CA0-2BD6849EBF7E}" destId="{9297312F-92F4-4894-957C-74F4563597F4}" srcOrd="0" destOrd="0" presId="urn:microsoft.com/office/officeart/2005/8/layout/hierarchy4"/>
    <dgm:cxn modelId="{5F4B957F-1078-42D4-9307-BE451E12DC9A}" srcId="{499845E2-19AD-4D23-B66D-0BD5B33C79D0}" destId="{BFAA1C7F-7715-443A-A477-6B96E9E602BB}" srcOrd="1" destOrd="0" parTransId="{C1B4B97E-25B3-4FC6-B98F-A26841FAE194}" sibTransId="{13F9BE98-08AE-4212-8033-6529653A9593}"/>
    <dgm:cxn modelId="{161D92AF-4C8F-4C0B-952D-639700F4C7E8}" srcId="{CCFBBFBC-71B6-4EAC-AFDA-D884C9F08CBC}" destId="{4F77B8F2-7ED7-47E0-9CA0-2BD6849EBF7E}" srcOrd="1" destOrd="0" parTransId="{F53943AF-370F-40F1-A75C-0EBCE6219ACD}" sibTransId="{11B33402-8A2C-413D-82EC-919915132503}"/>
    <dgm:cxn modelId="{C62989B7-478B-4111-B6FA-DD00CEAEB2F8}" srcId="{7E0186AF-0D1B-4C28-BE9B-A23F0EF80D99}" destId="{25F14DC8-64A4-4A14-89A5-192077350241}" srcOrd="0" destOrd="0" parTransId="{79F49AF0-E4B9-4BE4-B964-E3BC0688487B}" sibTransId="{D9AC626F-71CF-4C93-9EBE-71B71545E697}"/>
    <dgm:cxn modelId="{EC4342BC-B317-4894-8C50-980157D397BB}" srcId="{7E0186AF-0D1B-4C28-BE9B-A23F0EF80D99}" destId="{6A1579CA-E92C-4EFE-89F9-51982886431F}" srcOrd="2" destOrd="0" parTransId="{F620A1D3-8F66-4DA4-9188-9994794D9588}" sibTransId="{9E3C2FB5-CD16-4601-A25C-9A71DE817CEB}"/>
    <dgm:cxn modelId="{F89171BC-CAB3-4AF9-B9E8-066D572F8591}" type="presOf" srcId="{25F14DC8-64A4-4A14-89A5-192077350241}" destId="{C2577641-6DF9-421D-9DC5-D9C393A29464}" srcOrd="0" destOrd="0" presId="urn:microsoft.com/office/officeart/2005/8/layout/hierarchy4"/>
    <dgm:cxn modelId="{1C6B1BC3-1E1E-4D30-9952-9CC97FF7D497}" srcId="{499845E2-19AD-4D23-B66D-0BD5B33C79D0}" destId="{CCFBBFBC-71B6-4EAC-AFDA-D884C9F08CBC}" srcOrd="0" destOrd="0" parTransId="{DB468E5B-F537-431E-8D3F-C1117B50C8F4}" sibTransId="{2A8CB2A1-5EDB-4544-BD54-8117325D0CFE}"/>
    <dgm:cxn modelId="{650019DC-363D-4CA4-A456-87E49046072D}" type="presOf" srcId="{6A1579CA-E92C-4EFE-89F9-51982886431F}" destId="{33E28D1E-2B59-4F15-9DAC-B9A285404FAD}" srcOrd="0" destOrd="0" presId="urn:microsoft.com/office/officeart/2005/8/layout/hierarchy4"/>
    <dgm:cxn modelId="{72BB4CDE-13D4-41DA-AF75-6FEEE54E9D73}" srcId="{C34B8D48-2CF5-45C7-9BB9-FBFF578E35F6}" destId="{499845E2-19AD-4D23-B66D-0BD5B33C79D0}" srcOrd="0" destOrd="0" parTransId="{891D9586-DABA-4EC2-882F-B15B0DB647BA}" sibTransId="{2305E4F6-E15E-4B39-BA30-54A6B83A9713}"/>
    <dgm:cxn modelId="{44ACCFF1-505F-467C-BE8D-3539022C7B3A}" type="presOf" srcId="{CCFBBFBC-71B6-4EAC-AFDA-D884C9F08CBC}" destId="{5936F188-4A38-490F-93FF-7667181C9029}" srcOrd="0" destOrd="0" presId="urn:microsoft.com/office/officeart/2005/8/layout/hierarchy4"/>
    <dgm:cxn modelId="{F6F7CDA6-1623-49A4-8209-E8F80906E9F3}" type="presParOf" srcId="{538FF7ED-2D48-4C3B-80AB-4EEDFAB6FCF5}" destId="{551D37EE-14F2-4A86-8C7A-EFF599D5AE66}" srcOrd="0" destOrd="0" presId="urn:microsoft.com/office/officeart/2005/8/layout/hierarchy4"/>
    <dgm:cxn modelId="{001AE3B7-DDEC-41F2-8758-3E238CE6C453}" type="presParOf" srcId="{551D37EE-14F2-4A86-8C7A-EFF599D5AE66}" destId="{D34D558C-FDA3-41C0-B103-C9D580E0BCE1}" srcOrd="0" destOrd="0" presId="urn:microsoft.com/office/officeart/2005/8/layout/hierarchy4"/>
    <dgm:cxn modelId="{53A1C56B-27B5-453C-B8B4-CC84AF6A0773}" type="presParOf" srcId="{551D37EE-14F2-4A86-8C7A-EFF599D5AE66}" destId="{A25F05F4-58F9-4C43-9A03-2DAE8C1814D9}" srcOrd="1" destOrd="0" presId="urn:microsoft.com/office/officeart/2005/8/layout/hierarchy4"/>
    <dgm:cxn modelId="{927F7633-7DAB-416B-A578-BBF205D813FD}" type="presParOf" srcId="{551D37EE-14F2-4A86-8C7A-EFF599D5AE66}" destId="{65C5CA79-3FD3-4F0F-A937-B8AFB4A7935E}" srcOrd="2" destOrd="0" presId="urn:microsoft.com/office/officeart/2005/8/layout/hierarchy4"/>
    <dgm:cxn modelId="{C024012C-7CE3-41F8-9675-1EBEA0C529F3}" type="presParOf" srcId="{65C5CA79-3FD3-4F0F-A937-B8AFB4A7935E}" destId="{19291073-550A-40FA-AE7D-A136E1A82723}" srcOrd="0" destOrd="0" presId="urn:microsoft.com/office/officeart/2005/8/layout/hierarchy4"/>
    <dgm:cxn modelId="{3C0C4E85-99A5-42A0-95D6-26F910692310}" type="presParOf" srcId="{19291073-550A-40FA-AE7D-A136E1A82723}" destId="{5936F188-4A38-490F-93FF-7667181C9029}" srcOrd="0" destOrd="0" presId="urn:microsoft.com/office/officeart/2005/8/layout/hierarchy4"/>
    <dgm:cxn modelId="{FAF03DC1-1FFA-4594-9DEA-98E8894806D4}" type="presParOf" srcId="{19291073-550A-40FA-AE7D-A136E1A82723}" destId="{535942A3-1D1E-4BCF-B3A3-00185F3168DD}" srcOrd="1" destOrd="0" presId="urn:microsoft.com/office/officeart/2005/8/layout/hierarchy4"/>
    <dgm:cxn modelId="{DC99A956-442F-4FB7-901F-FCEB1C2F82F9}" type="presParOf" srcId="{19291073-550A-40FA-AE7D-A136E1A82723}" destId="{94B7327F-F8B7-4CA2-8A33-C5D376DF5A57}" srcOrd="2" destOrd="0" presId="urn:microsoft.com/office/officeart/2005/8/layout/hierarchy4"/>
    <dgm:cxn modelId="{126A5208-DC87-4DD5-A7C3-2331099A9B69}" type="presParOf" srcId="{94B7327F-F8B7-4CA2-8A33-C5D376DF5A57}" destId="{0CC66A24-27C0-4380-8CAB-35832377426A}" srcOrd="0" destOrd="0" presId="urn:microsoft.com/office/officeart/2005/8/layout/hierarchy4"/>
    <dgm:cxn modelId="{BC3665ED-8F34-49FD-B491-BA9798C3817C}" type="presParOf" srcId="{0CC66A24-27C0-4380-8CAB-35832377426A}" destId="{D682CA35-5B5A-4D2C-B10C-0101E644BF23}" srcOrd="0" destOrd="0" presId="urn:microsoft.com/office/officeart/2005/8/layout/hierarchy4"/>
    <dgm:cxn modelId="{0E19A7C9-9B1B-4FA1-835F-9548E99123FB}" type="presParOf" srcId="{0CC66A24-27C0-4380-8CAB-35832377426A}" destId="{EEA3B0A6-9A9F-4133-9B36-25265105B45C}" srcOrd="1" destOrd="0" presId="urn:microsoft.com/office/officeart/2005/8/layout/hierarchy4"/>
    <dgm:cxn modelId="{9F891FD2-5CCD-41F0-9EA6-BCF82B874B09}" type="presParOf" srcId="{94B7327F-F8B7-4CA2-8A33-C5D376DF5A57}" destId="{87B1957F-867A-431D-BECE-A6BC412BA484}" srcOrd="1" destOrd="0" presId="urn:microsoft.com/office/officeart/2005/8/layout/hierarchy4"/>
    <dgm:cxn modelId="{F2DF5A5E-2383-4B10-ACF8-8ACB61D16DEC}" type="presParOf" srcId="{94B7327F-F8B7-4CA2-8A33-C5D376DF5A57}" destId="{F3B692E8-40E7-4967-9C2B-B8CC028C29AC}" srcOrd="2" destOrd="0" presId="urn:microsoft.com/office/officeart/2005/8/layout/hierarchy4"/>
    <dgm:cxn modelId="{63B97B4D-22DA-48FA-9DE7-9CC6529E510C}" type="presParOf" srcId="{F3B692E8-40E7-4967-9C2B-B8CC028C29AC}" destId="{9297312F-92F4-4894-957C-74F4563597F4}" srcOrd="0" destOrd="0" presId="urn:microsoft.com/office/officeart/2005/8/layout/hierarchy4"/>
    <dgm:cxn modelId="{E64158B9-8099-4BA3-876D-BBAB25C02F6A}" type="presParOf" srcId="{F3B692E8-40E7-4967-9C2B-B8CC028C29AC}" destId="{938F239F-567A-4BB4-B6B4-23D1D3FF7E44}" srcOrd="1" destOrd="0" presId="urn:microsoft.com/office/officeart/2005/8/layout/hierarchy4"/>
    <dgm:cxn modelId="{B2465930-18FD-4F56-A2DC-740742F1F67D}" type="presParOf" srcId="{65C5CA79-3FD3-4F0F-A937-B8AFB4A7935E}" destId="{1015E9CD-70FF-45DF-A0F7-B63813C0D0C7}" srcOrd="1" destOrd="0" presId="urn:microsoft.com/office/officeart/2005/8/layout/hierarchy4"/>
    <dgm:cxn modelId="{51EBB8DC-4FBD-4700-B1FA-0D58118CF31C}" type="presParOf" srcId="{65C5CA79-3FD3-4F0F-A937-B8AFB4A7935E}" destId="{41EC405A-780C-48B8-ADA6-0E8B65BD4F37}" srcOrd="2" destOrd="0" presId="urn:microsoft.com/office/officeart/2005/8/layout/hierarchy4"/>
    <dgm:cxn modelId="{3221F11B-BAF3-4EC9-B69E-036B807EE378}" type="presParOf" srcId="{41EC405A-780C-48B8-ADA6-0E8B65BD4F37}" destId="{484B7951-ACA8-4D0E-8D67-94A3F0017D55}" srcOrd="0" destOrd="0" presId="urn:microsoft.com/office/officeart/2005/8/layout/hierarchy4"/>
    <dgm:cxn modelId="{45407E40-602B-499A-943A-F439974D0DD0}" type="presParOf" srcId="{41EC405A-780C-48B8-ADA6-0E8B65BD4F37}" destId="{3862674D-6D31-44F4-98A3-FE7FB7D8EBBD}" srcOrd="1" destOrd="0" presId="urn:microsoft.com/office/officeart/2005/8/layout/hierarchy4"/>
    <dgm:cxn modelId="{DCB54DFD-F96E-44D0-BDD7-704470910701}" type="presParOf" srcId="{65C5CA79-3FD3-4F0F-A937-B8AFB4A7935E}" destId="{D140B4AC-857C-412F-98AA-DA80A88FEB49}" srcOrd="3" destOrd="0" presId="urn:microsoft.com/office/officeart/2005/8/layout/hierarchy4"/>
    <dgm:cxn modelId="{9ABE0BD6-0D41-470D-8791-EAB8BE43279C}" type="presParOf" srcId="{65C5CA79-3FD3-4F0F-A937-B8AFB4A7935E}" destId="{7FCD781D-A509-4D65-977A-B73CEBC10699}" srcOrd="4" destOrd="0" presId="urn:microsoft.com/office/officeart/2005/8/layout/hierarchy4"/>
    <dgm:cxn modelId="{6BDB836B-CA5C-490E-813D-47770C54E269}" type="presParOf" srcId="{7FCD781D-A509-4D65-977A-B73CEBC10699}" destId="{3F51E169-504C-4A2D-8980-C0E95DDDAA54}" srcOrd="0" destOrd="0" presId="urn:microsoft.com/office/officeart/2005/8/layout/hierarchy4"/>
    <dgm:cxn modelId="{680625FF-C4AB-43AF-8172-94A6986A4957}" type="presParOf" srcId="{7FCD781D-A509-4D65-977A-B73CEBC10699}" destId="{3B9A807C-E80A-4B8E-87C7-EF94D11A7E08}" srcOrd="1" destOrd="0" presId="urn:microsoft.com/office/officeart/2005/8/layout/hierarchy4"/>
    <dgm:cxn modelId="{82DFCC81-421F-4665-B03C-DEBBC618F333}" type="presParOf" srcId="{7FCD781D-A509-4D65-977A-B73CEBC10699}" destId="{9669E22F-1C7A-40B0-8B22-E19CCC2CB954}" srcOrd="2" destOrd="0" presId="urn:microsoft.com/office/officeart/2005/8/layout/hierarchy4"/>
    <dgm:cxn modelId="{DC27940C-821E-4516-AB10-A42E949F68E1}" type="presParOf" srcId="{9669E22F-1C7A-40B0-8B22-E19CCC2CB954}" destId="{F58D4814-A9BC-4EB8-948B-D0BD8B6D5C66}" srcOrd="0" destOrd="0" presId="urn:microsoft.com/office/officeart/2005/8/layout/hierarchy4"/>
    <dgm:cxn modelId="{FB6D4E51-0411-4BFE-92B4-C93A81C1897D}" type="presParOf" srcId="{F58D4814-A9BC-4EB8-948B-D0BD8B6D5C66}" destId="{C2577641-6DF9-421D-9DC5-D9C393A29464}" srcOrd="0" destOrd="0" presId="urn:microsoft.com/office/officeart/2005/8/layout/hierarchy4"/>
    <dgm:cxn modelId="{70163FDE-D2EC-4AE1-A829-70498C79A208}" type="presParOf" srcId="{F58D4814-A9BC-4EB8-948B-D0BD8B6D5C66}" destId="{BC1A4A94-55A5-4FFF-9B7B-0DC60BD5444D}" srcOrd="1" destOrd="0" presId="urn:microsoft.com/office/officeart/2005/8/layout/hierarchy4"/>
    <dgm:cxn modelId="{7DBE7569-38E7-45D4-9B28-93A13CAFACA0}" type="presParOf" srcId="{9669E22F-1C7A-40B0-8B22-E19CCC2CB954}" destId="{EB6DD3B0-14B5-443E-B1E1-882B2EB9FE60}" srcOrd="1" destOrd="0" presId="urn:microsoft.com/office/officeart/2005/8/layout/hierarchy4"/>
    <dgm:cxn modelId="{51A26748-AB62-49EB-9050-801182B1D5A9}" type="presParOf" srcId="{9669E22F-1C7A-40B0-8B22-E19CCC2CB954}" destId="{65A44764-8E38-4561-ADCA-FD9B74174B16}" srcOrd="2" destOrd="0" presId="urn:microsoft.com/office/officeart/2005/8/layout/hierarchy4"/>
    <dgm:cxn modelId="{B321E176-12D4-496D-917C-74D628AFA66A}" type="presParOf" srcId="{65A44764-8E38-4561-ADCA-FD9B74174B16}" destId="{9AF49BC2-54E2-4276-A9EC-82E1B783DAA6}" srcOrd="0" destOrd="0" presId="urn:microsoft.com/office/officeart/2005/8/layout/hierarchy4"/>
    <dgm:cxn modelId="{3F65FAF0-1459-4C24-9ED9-F8E3CA4E3BA5}" type="presParOf" srcId="{65A44764-8E38-4561-ADCA-FD9B74174B16}" destId="{FE8A9838-5381-4F0C-8032-F1B7BBAC2818}" srcOrd="1" destOrd="0" presId="urn:microsoft.com/office/officeart/2005/8/layout/hierarchy4"/>
    <dgm:cxn modelId="{CECC7F24-DDFE-4984-B4D8-D308504507A1}" type="presParOf" srcId="{9669E22F-1C7A-40B0-8B22-E19CCC2CB954}" destId="{EE39046F-2B60-44D0-A6F5-10B6558E9962}" srcOrd="3" destOrd="0" presId="urn:microsoft.com/office/officeart/2005/8/layout/hierarchy4"/>
    <dgm:cxn modelId="{F15C66A2-F958-40A1-A447-E4C05874282E}" type="presParOf" srcId="{9669E22F-1C7A-40B0-8B22-E19CCC2CB954}" destId="{EFB6FC70-2715-4AD4-B45C-9FB6312C3EEF}" srcOrd="4" destOrd="0" presId="urn:microsoft.com/office/officeart/2005/8/layout/hierarchy4"/>
    <dgm:cxn modelId="{47F66274-669D-4D73-A5AB-32D6ECA82306}" type="presParOf" srcId="{EFB6FC70-2715-4AD4-B45C-9FB6312C3EEF}" destId="{33E28D1E-2B59-4F15-9DAC-B9A285404FAD}" srcOrd="0" destOrd="0" presId="urn:microsoft.com/office/officeart/2005/8/layout/hierarchy4"/>
    <dgm:cxn modelId="{CB1BE758-FD69-47AA-9DD6-6A096ADEE8B9}" type="presParOf" srcId="{EFB6FC70-2715-4AD4-B45C-9FB6312C3EEF}" destId="{223F3162-ECC5-4644-8527-BE4ED910458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148778-86D0-4DCD-9758-66A0317B68D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79B4885-858C-40DF-B76F-64278E6F5EF9}">
      <dgm:prSet phldrT="[Text]" phldr="0"/>
      <dgm:spPr/>
      <dgm:t>
        <a:bodyPr/>
        <a:lstStyle/>
        <a:p>
          <a:pPr rtl="0"/>
          <a:r>
            <a:rPr lang="en-US">
              <a:solidFill>
                <a:schemeClr val="bg1"/>
              </a:solidFill>
              <a:latin typeface="Calibri Light"/>
            </a:rPr>
            <a:t>Account Management</a:t>
          </a:r>
          <a:endParaRPr lang="en-US" b="0" i="0" u="none" strike="noStrike" cap="none" baseline="0" noProof="0" err="1">
            <a:solidFill>
              <a:schemeClr val="bg1"/>
            </a:solidFill>
            <a:latin typeface="Calibri Light"/>
            <a:cs typeface="Calibri Light"/>
          </a:endParaRPr>
        </a:p>
      </dgm:t>
    </dgm:pt>
    <dgm:pt modelId="{D73DA06A-7363-425A-BE96-B150D5141AEA}" type="parTrans" cxnId="{86E3D9B6-693E-46EB-9518-C7B95CCD92BD}">
      <dgm:prSet/>
      <dgm:spPr/>
      <dgm:t>
        <a:bodyPr/>
        <a:lstStyle/>
        <a:p>
          <a:endParaRPr lang="en-US"/>
        </a:p>
      </dgm:t>
    </dgm:pt>
    <dgm:pt modelId="{AAC2CB48-8A1B-46E7-A733-E65B49CD7FCB}" type="sibTrans" cxnId="{86E3D9B6-693E-46EB-9518-C7B95CCD92BD}">
      <dgm:prSet/>
      <dgm:spPr/>
      <dgm:t>
        <a:bodyPr/>
        <a:lstStyle/>
        <a:p>
          <a:endParaRPr lang="en-US"/>
        </a:p>
      </dgm:t>
    </dgm:pt>
    <dgm:pt modelId="{9FDC2E7E-34AD-407A-B422-A02D32718EC4}">
      <dgm:prSet phldrT="[Text]" phldr="0"/>
      <dgm:spPr/>
      <dgm:t>
        <a:bodyPr/>
        <a:lstStyle/>
        <a:p>
          <a:pPr rtl="0"/>
          <a:r>
            <a:rPr lang="en-US">
              <a:latin typeface="Calibri Light" panose="020F0302020204030204"/>
            </a:rPr>
            <a:t>Chat System</a:t>
          </a:r>
          <a:endParaRPr lang="en-US"/>
        </a:p>
      </dgm:t>
    </dgm:pt>
    <dgm:pt modelId="{8D9C3310-6EDB-4171-B0F1-FE03298DAA9C}" type="parTrans" cxnId="{5AF7149A-D261-40FC-8E9F-D72AEBE94428}">
      <dgm:prSet/>
      <dgm:spPr/>
      <dgm:t>
        <a:bodyPr/>
        <a:lstStyle/>
        <a:p>
          <a:endParaRPr lang="en-US"/>
        </a:p>
      </dgm:t>
    </dgm:pt>
    <dgm:pt modelId="{C0ABFEF5-A519-41F3-9EB4-9631A01294AC}" type="sibTrans" cxnId="{5AF7149A-D261-40FC-8E9F-D72AEBE94428}">
      <dgm:prSet/>
      <dgm:spPr/>
      <dgm:t>
        <a:bodyPr/>
        <a:lstStyle/>
        <a:p>
          <a:endParaRPr lang="en-US"/>
        </a:p>
      </dgm:t>
    </dgm:pt>
    <dgm:pt modelId="{DA11FE2E-61E4-4983-9C74-E3C1D538901C}">
      <dgm:prSet phldrT="[Text]" phldr="0"/>
      <dgm:spPr/>
      <dgm:t>
        <a:bodyPr/>
        <a:lstStyle/>
        <a:p>
          <a:pPr rtl="0"/>
          <a:r>
            <a:rPr lang="en-US">
              <a:latin typeface="Calibri Light" panose="020F0302020204030204"/>
            </a:rPr>
            <a:t>AI Consultant</a:t>
          </a:r>
          <a:endParaRPr lang="en-US"/>
        </a:p>
      </dgm:t>
    </dgm:pt>
    <dgm:pt modelId="{A47D6707-F964-4DAB-816F-A9870E50B8B5}" type="parTrans" cxnId="{912276B8-62E4-4B9B-BC4C-00765CB928E0}">
      <dgm:prSet/>
      <dgm:spPr/>
      <dgm:t>
        <a:bodyPr/>
        <a:lstStyle/>
        <a:p>
          <a:endParaRPr lang="en-US"/>
        </a:p>
      </dgm:t>
    </dgm:pt>
    <dgm:pt modelId="{46623418-8F9D-418E-89BC-F22225EDA574}" type="sibTrans" cxnId="{912276B8-62E4-4B9B-BC4C-00765CB928E0}">
      <dgm:prSet/>
      <dgm:spPr/>
      <dgm:t>
        <a:bodyPr/>
        <a:lstStyle/>
        <a:p>
          <a:endParaRPr lang="en-US"/>
        </a:p>
      </dgm:t>
    </dgm:pt>
    <dgm:pt modelId="{E9947395-9C9A-4848-A3D2-8AF31EA00542}">
      <dgm:prSet phldrT="[Text]" phldr="0"/>
      <dgm:spPr/>
      <dgm:t>
        <a:bodyPr/>
        <a:lstStyle/>
        <a:p>
          <a:pPr rtl="0"/>
          <a:r>
            <a:rPr lang="en-US">
              <a:latin typeface="Calibri Light" panose="020F0302020204030204"/>
            </a:rPr>
            <a:t>S</a:t>
          </a:r>
          <a:r>
            <a:rPr lang="en-US" i="0">
              <a:latin typeface="Calibri Light" panose="020F0302020204030204"/>
            </a:rPr>
            <a:t>ecurity Core</a:t>
          </a:r>
          <a:endParaRPr lang="en-US" i="0"/>
        </a:p>
      </dgm:t>
    </dgm:pt>
    <dgm:pt modelId="{8F925BD1-D2F6-449C-BB35-80219BFC090D}" type="parTrans" cxnId="{253249BE-00C0-4073-B7B5-06925FDD3CDF}">
      <dgm:prSet/>
      <dgm:spPr/>
      <dgm:t>
        <a:bodyPr/>
        <a:lstStyle/>
        <a:p>
          <a:endParaRPr lang="en-US"/>
        </a:p>
      </dgm:t>
    </dgm:pt>
    <dgm:pt modelId="{6C498200-C6D9-4073-B076-BDDCCC90F203}" type="sibTrans" cxnId="{253249BE-00C0-4073-B7B5-06925FDD3CDF}">
      <dgm:prSet/>
      <dgm:spPr/>
      <dgm:t>
        <a:bodyPr/>
        <a:lstStyle/>
        <a:p>
          <a:endParaRPr lang="en-US"/>
        </a:p>
      </dgm:t>
    </dgm:pt>
    <dgm:pt modelId="{FCDC8BFE-66DA-490D-9C0F-2D49EEF43F41}">
      <dgm:prSet phldrT="[Text]" phldr="0"/>
      <dgm:spPr/>
      <dgm:t>
        <a:bodyPr/>
        <a:lstStyle/>
        <a:p>
          <a:r>
            <a:rPr lang="en-US">
              <a:latin typeface="Calibri Light" panose="020F0302020204030204"/>
            </a:rPr>
            <a:t>Database</a:t>
          </a:r>
          <a:endParaRPr lang="en-US"/>
        </a:p>
      </dgm:t>
    </dgm:pt>
    <dgm:pt modelId="{3FB486A4-9421-46AF-86C3-B11D9A6F80A6}" type="parTrans" cxnId="{7E47C460-F202-424C-A052-C25E274E6787}">
      <dgm:prSet/>
      <dgm:spPr/>
      <dgm:t>
        <a:bodyPr/>
        <a:lstStyle/>
        <a:p>
          <a:endParaRPr lang="en-US"/>
        </a:p>
      </dgm:t>
    </dgm:pt>
    <dgm:pt modelId="{C0F465F3-CD20-45A5-A402-0AE7BC20639B}" type="sibTrans" cxnId="{7E47C460-F202-424C-A052-C25E274E6787}">
      <dgm:prSet/>
      <dgm:spPr/>
      <dgm:t>
        <a:bodyPr/>
        <a:lstStyle/>
        <a:p>
          <a:endParaRPr lang="en-US"/>
        </a:p>
      </dgm:t>
    </dgm:pt>
    <dgm:pt modelId="{1FDA3207-7A15-4C7A-8077-5A84E3E4E131}" type="pres">
      <dgm:prSet presAssocID="{D7148778-86D0-4DCD-9758-66A0317B68DC}" presName="diagram" presStyleCnt="0">
        <dgm:presLayoutVars>
          <dgm:dir/>
          <dgm:resizeHandles val="exact"/>
        </dgm:presLayoutVars>
      </dgm:prSet>
      <dgm:spPr/>
    </dgm:pt>
    <dgm:pt modelId="{10DC0C90-0FA9-4F04-89F7-E4B8E2E93771}" type="pres">
      <dgm:prSet presAssocID="{F79B4885-858C-40DF-B76F-64278E6F5EF9}" presName="node" presStyleLbl="node1" presStyleIdx="0" presStyleCnt="5">
        <dgm:presLayoutVars>
          <dgm:bulletEnabled val="1"/>
        </dgm:presLayoutVars>
      </dgm:prSet>
      <dgm:spPr/>
    </dgm:pt>
    <dgm:pt modelId="{2CFD23F2-689E-4B1E-846B-887B1D6B9E84}" type="pres">
      <dgm:prSet presAssocID="{AAC2CB48-8A1B-46E7-A733-E65B49CD7FCB}" presName="sibTrans" presStyleCnt="0"/>
      <dgm:spPr/>
    </dgm:pt>
    <dgm:pt modelId="{1583FB8C-4530-4E52-878B-69802F4F963A}" type="pres">
      <dgm:prSet presAssocID="{9FDC2E7E-34AD-407A-B422-A02D32718EC4}" presName="node" presStyleLbl="node1" presStyleIdx="1" presStyleCnt="5">
        <dgm:presLayoutVars>
          <dgm:bulletEnabled val="1"/>
        </dgm:presLayoutVars>
      </dgm:prSet>
      <dgm:spPr/>
    </dgm:pt>
    <dgm:pt modelId="{81A6180C-AD2F-48E0-96EC-C0B253EB6293}" type="pres">
      <dgm:prSet presAssocID="{C0ABFEF5-A519-41F3-9EB4-9631A01294AC}" presName="sibTrans" presStyleCnt="0"/>
      <dgm:spPr/>
    </dgm:pt>
    <dgm:pt modelId="{0FB4C971-5938-4A3C-B459-039B3CFFA195}" type="pres">
      <dgm:prSet presAssocID="{DA11FE2E-61E4-4983-9C74-E3C1D538901C}" presName="node" presStyleLbl="node1" presStyleIdx="2" presStyleCnt="5">
        <dgm:presLayoutVars>
          <dgm:bulletEnabled val="1"/>
        </dgm:presLayoutVars>
      </dgm:prSet>
      <dgm:spPr/>
    </dgm:pt>
    <dgm:pt modelId="{4FBCB703-43FB-4FD4-9135-F1284C53B7FA}" type="pres">
      <dgm:prSet presAssocID="{46623418-8F9D-418E-89BC-F22225EDA574}" presName="sibTrans" presStyleCnt="0"/>
      <dgm:spPr/>
    </dgm:pt>
    <dgm:pt modelId="{3370CD34-452B-4922-ACA0-609140E40A70}" type="pres">
      <dgm:prSet presAssocID="{E9947395-9C9A-4848-A3D2-8AF31EA00542}" presName="node" presStyleLbl="node1" presStyleIdx="3" presStyleCnt="5">
        <dgm:presLayoutVars>
          <dgm:bulletEnabled val="1"/>
        </dgm:presLayoutVars>
      </dgm:prSet>
      <dgm:spPr/>
    </dgm:pt>
    <dgm:pt modelId="{5FD7437B-D117-40F9-AACB-1495299014B2}" type="pres">
      <dgm:prSet presAssocID="{6C498200-C6D9-4073-B076-BDDCCC90F203}" presName="sibTrans" presStyleCnt="0"/>
      <dgm:spPr/>
    </dgm:pt>
    <dgm:pt modelId="{2592F50D-A872-43C5-AE73-EBBBF25B7CD6}" type="pres">
      <dgm:prSet presAssocID="{FCDC8BFE-66DA-490D-9C0F-2D49EEF43F41}" presName="node" presStyleLbl="node1" presStyleIdx="4" presStyleCnt="5">
        <dgm:presLayoutVars>
          <dgm:bulletEnabled val="1"/>
        </dgm:presLayoutVars>
      </dgm:prSet>
      <dgm:spPr/>
    </dgm:pt>
  </dgm:ptLst>
  <dgm:cxnLst>
    <dgm:cxn modelId="{56466B2C-CB9C-4DE9-9475-2A5978A71F8B}" type="presOf" srcId="{F79B4885-858C-40DF-B76F-64278E6F5EF9}" destId="{10DC0C90-0FA9-4F04-89F7-E4B8E2E93771}" srcOrd="0" destOrd="0" presId="urn:microsoft.com/office/officeart/2005/8/layout/default"/>
    <dgm:cxn modelId="{FCD3285E-9A43-48A7-93F6-CAFBF85C015F}" type="presOf" srcId="{E9947395-9C9A-4848-A3D2-8AF31EA00542}" destId="{3370CD34-452B-4922-ACA0-609140E40A70}" srcOrd="0" destOrd="0" presId="urn:microsoft.com/office/officeart/2005/8/layout/default"/>
    <dgm:cxn modelId="{7E47C460-F202-424C-A052-C25E274E6787}" srcId="{D7148778-86D0-4DCD-9758-66A0317B68DC}" destId="{FCDC8BFE-66DA-490D-9C0F-2D49EEF43F41}" srcOrd="4" destOrd="0" parTransId="{3FB486A4-9421-46AF-86C3-B11D9A6F80A6}" sibTransId="{C0F465F3-CD20-45A5-A402-0AE7BC20639B}"/>
    <dgm:cxn modelId="{BE453E92-29B2-447D-97E3-0B53D5473C07}" type="presOf" srcId="{D7148778-86D0-4DCD-9758-66A0317B68DC}" destId="{1FDA3207-7A15-4C7A-8077-5A84E3E4E131}" srcOrd="0" destOrd="0" presId="urn:microsoft.com/office/officeart/2005/8/layout/default"/>
    <dgm:cxn modelId="{5AF7149A-D261-40FC-8E9F-D72AEBE94428}" srcId="{D7148778-86D0-4DCD-9758-66A0317B68DC}" destId="{9FDC2E7E-34AD-407A-B422-A02D32718EC4}" srcOrd="1" destOrd="0" parTransId="{8D9C3310-6EDB-4171-B0F1-FE03298DAA9C}" sibTransId="{C0ABFEF5-A519-41F3-9EB4-9631A01294AC}"/>
    <dgm:cxn modelId="{F267FCAC-669B-44F4-81AB-9AE762014801}" type="presOf" srcId="{DA11FE2E-61E4-4983-9C74-E3C1D538901C}" destId="{0FB4C971-5938-4A3C-B459-039B3CFFA195}" srcOrd="0" destOrd="0" presId="urn:microsoft.com/office/officeart/2005/8/layout/default"/>
    <dgm:cxn modelId="{BFAB26B1-C374-4B2F-A044-DDB0C6C0F9A9}" type="presOf" srcId="{FCDC8BFE-66DA-490D-9C0F-2D49EEF43F41}" destId="{2592F50D-A872-43C5-AE73-EBBBF25B7CD6}" srcOrd="0" destOrd="0" presId="urn:microsoft.com/office/officeart/2005/8/layout/default"/>
    <dgm:cxn modelId="{86E3D9B6-693E-46EB-9518-C7B95CCD92BD}" srcId="{D7148778-86D0-4DCD-9758-66A0317B68DC}" destId="{F79B4885-858C-40DF-B76F-64278E6F5EF9}" srcOrd="0" destOrd="0" parTransId="{D73DA06A-7363-425A-BE96-B150D5141AEA}" sibTransId="{AAC2CB48-8A1B-46E7-A733-E65B49CD7FCB}"/>
    <dgm:cxn modelId="{912276B8-62E4-4B9B-BC4C-00765CB928E0}" srcId="{D7148778-86D0-4DCD-9758-66A0317B68DC}" destId="{DA11FE2E-61E4-4983-9C74-E3C1D538901C}" srcOrd="2" destOrd="0" parTransId="{A47D6707-F964-4DAB-816F-A9870E50B8B5}" sibTransId="{46623418-8F9D-418E-89BC-F22225EDA574}"/>
    <dgm:cxn modelId="{253249BE-00C0-4073-B7B5-06925FDD3CDF}" srcId="{D7148778-86D0-4DCD-9758-66A0317B68DC}" destId="{E9947395-9C9A-4848-A3D2-8AF31EA00542}" srcOrd="3" destOrd="0" parTransId="{8F925BD1-D2F6-449C-BB35-80219BFC090D}" sibTransId="{6C498200-C6D9-4073-B076-BDDCCC90F203}"/>
    <dgm:cxn modelId="{66B4BCD8-3E4E-4EB8-8077-CA3C37AFBA97}" type="presOf" srcId="{9FDC2E7E-34AD-407A-B422-A02D32718EC4}" destId="{1583FB8C-4530-4E52-878B-69802F4F963A}" srcOrd="0" destOrd="0" presId="urn:microsoft.com/office/officeart/2005/8/layout/default"/>
    <dgm:cxn modelId="{364D15FA-2C28-40D8-83F3-EB2B8C9ECF03}" type="presParOf" srcId="{1FDA3207-7A15-4C7A-8077-5A84E3E4E131}" destId="{10DC0C90-0FA9-4F04-89F7-E4B8E2E93771}" srcOrd="0" destOrd="0" presId="urn:microsoft.com/office/officeart/2005/8/layout/default"/>
    <dgm:cxn modelId="{ED2B8805-EC8F-4EF2-AD56-6591A539E344}" type="presParOf" srcId="{1FDA3207-7A15-4C7A-8077-5A84E3E4E131}" destId="{2CFD23F2-689E-4B1E-846B-887B1D6B9E84}" srcOrd="1" destOrd="0" presId="urn:microsoft.com/office/officeart/2005/8/layout/default"/>
    <dgm:cxn modelId="{23F6765E-8E10-4E6E-AD67-679C3B16E808}" type="presParOf" srcId="{1FDA3207-7A15-4C7A-8077-5A84E3E4E131}" destId="{1583FB8C-4530-4E52-878B-69802F4F963A}" srcOrd="2" destOrd="0" presId="urn:microsoft.com/office/officeart/2005/8/layout/default"/>
    <dgm:cxn modelId="{838B05A7-4612-495C-8394-8BF63FE21BF4}" type="presParOf" srcId="{1FDA3207-7A15-4C7A-8077-5A84E3E4E131}" destId="{81A6180C-AD2F-48E0-96EC-C0B253EB6293}" srcOrd="3" destOrd="0" presId="urn:microsoft.com/office/officeart/2005/8/layout/default"/>
    <dgm:cxn modelId="{5209FD2B-7C69-4090-99FF-85993091BC6E}" type="presParOf" srcId="{1FDA3207-7A15-4C7A-8077-5A84E3E4E131}" destId="{0FB4C971-5938-4A3C-B459-039B3CFFA195}" srcOrd="4" destOrd="0" presId="urn:microsoft.com/office/officeart/2005/8/layout/default"/>
    <dgm:cxn modelId="{D98C2C2F-09D0-4DBD-A06E-6E21448635B7}" type="presParOf" srcId="{1FDA3207-7A15-4C7A-8077-5A84E3E4E131}" destId="{4FBCB703-43FB-4FD4-9135-F1284C53B7FA}" srcOrd="5" destOrd="0" presId="urn:microsoft.com/office/officeart/2005/8/layout/default"/>
    <dgm:cxn modelId="{26F938D4-6B26-436C-9009-43B361ECE2A8}" type="presParOf" srcId="{1FDA3207-7A15-4C7A-8077-5A84E3E4E131}" destId="{3370CD34-452B-4922-ACA0-609140E40A70}" srcOrd="6" destOrd="0" presId="urn:microsoft.com/office/officeart/2005/8/layout/default"/>
    <dgm:cxn modelId="{015AE671-DD3A-43AF-ADBC-F5AD66B05BF1}" type="presParOf" srcId="{1FDA3207-7A15-4C7A-8077-5A84E3E4E131}" destId="{5FD7437B-D117-40F9-AACB-1495299014B2}" srcOrd="7" destOrd="0" presId="urn:microsoft.com/office/officeart/2005/8/layout/default"/>
    <dgm:cxn modelId="{0F7CCDDC-E6EC-4763-8B91-576309C323B5}" type="presParOf" srcId="{1FDA3207-7A15-4C7A-8077-5A84E3E4E131}" destId="{2592F50D-A872-43C5-AE73-EBBBF25B7CD6}" srcOrd="8"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9D4A72-F9F6-4BF9-9877-AE751894A485}"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3317BECE-E157-4542-A8AF-8557145249B2}">
      <dgm:prSet phldrT="[Text]" phldr="0"/>
      <dgm:spPr/>
      <dgm:t>
        <a:bodyPr/>
        <a:lstStyle/>
        <a:p>
          <a:pPr rtl="0"/>
          <a:r>
            <a:rPr lang="en-US">
              <a:latin typeface="Calibri Light" panose="020F0302020204030204"/>
            </a:rPr>
            <a:t>Media Server</a:t>
          </a:r>
          <a:endParaRPr lang="en-US"/>
        </a:p>
      </dgm:t>
    </dgm:pt>
    <dgm:pt modelId="{2F3F2635-3603-4A2A-B8E6-8183DC38C5BE}" type="parTrans" cxnId="{69E38D37-71AA-48FC-A5AB-D0F42B6FE558}">
      <dgm:prSet/>
      <dgm:spPr/>
      <dgm:t>
        <a:bodyPr/>
        <a:lstStyle/>
        <a:p>
          <a:endParaRPr lang="en-US"/>
        </a:p>
      </dgm:t>
    </dgm:pt>
    <dgm:pt modelId="{6C936335-559C-4423-BF8A-BF67AFD9F31E}" type="sibTrans" cxnId="{69E38D37-71AA-48FC-A5AB-D0F42B6FE558}">
      <dgm:prSet/>
      <dgm:spPr/>
      <dgm:t>
        <a:bodyPr/>
        <a:lstStyle/>
        <a:p>
          <a:endParaRPr lang="en-US"/>
        </a:p>
      </dgm:t>
    </dgm:pt>
    <dgm:pt modelId="{B8987AFF-96F6-4CF7-AF63-4869AEFE4D4B}">
      <dgm:prSet phldrT="[Text]"/>
      <dgm:spPr/>
      <dgm:t>
        <a:bodyPr/>
        <a:lstStyle/>
        <a:p>
          <a:r>
            <a:rPr lang="en-US">
              <a:latin typeface="Calibri Light" panose="020F0302020204030204"/>
            </a:rPr>
            <a:t>Database</a:t>
          </a:r>
          <a:endParaRPr lang="en-US"/>
        </a:p>
      </dgm:t>
    </dgm:pt>
    <dgm:pt modelId="{BB1D2663-5A16-47F3-ACB2-66FE43F6C737}" type="parTrans" cxnId="{638FF383-FCE2-41B9-B9DD-B493970DB1F3}">
      <dgm:prSet/>
      <dgm:spPr/>
      <dgm:t>
        <a:bodyPr/>
        <a:lstStyle/>
        <a:p>
          <a:endParaRPr lang="en-US"/>
        </a:p>
      </dgm:t>
    </dgm:pt>
    <dgm:pt modelId="{984818F3-189E-4FAB-8AAC-469D29F26AD0}" type="sibTrans" cxnId="{638FF383-FCE2-41B9-B9DD-B493970DB1F3}">
      <dgm:prSet/>
      <dgm:spPr/>
      <dgm:t>
        <a:bodyPr/>
        <a:lstStyle/>
        <a:p>
          <a:endParaRPr lang="en-US"/>
        </a:p>
      </dgm:t>
    </dgm:pt>
    <dgm:pt modelId="{0CE7351E-1C1C-4021-8864-C52D69C2470B}">
      <dgm:prSet phldrT="[Text]"/>
      <dgm:spPr/>
      <dgm:t>
        <a:bodyPr/>
        <a:lstStyle/>
        <a:p>
          <a:r>
            <a:rPr lang="en-US">
              <a:latin typeface="Calibri Light" panose="020F0302020204030204"/>
            </a:rPr>
            <a:t>AI</a:t>
          </a:r>
          <a:endParaRPr lang="en-US"/>
        </a:p>
      </dgm:t>
    </dgm:pt>
    <dgm:pt modelId="{6B7115C8-99CD-4062-BBF8-93671A9F82E9}" type="parTrans" cxnId="{E48C7D46-26CE-48D5-8E0E-9E9C7F23B0FA}">
      <dgm:prSet/>
      <dgm:spPr/>
      <dgm:t>
        <a:bodyPr/>
        <a:lstStyle/>
        <a:p>
          <a:endParaRPr lang="en-US"/>
        </a:p>
      </dgm:t>
    </dgm:pt>
    <dgm:pt modelId="{E4CF94BA-8E8E-4352-819C-4BC2006EF3F4}" type="sibTrans" cxnId="{E48C7D46-26CE-48D5-8E0E-9E9C7F23B0FA}">
      <dgm:prSet/>
      <dgm:spPr/>
      <dgm:t>
        <a:bodyPr/>
        <a:lstStyle/>
        <a:p>
          <a:endParaRPr lang="en-US"/>
        </a:p>
      </dgm:t>
    </dgm:pt>
    <dgm:pt modelId="{7A91C9E9-2E20-4A0A-8D9D-2D2E0DCC851F}">
      <dgm:prSet phldr="0"/>
      <dgm:spPr/>
      <dgm:t>
        <a:bodyPr/>
        <a:lstStyle/>
        <a:p>
          <a:r>
            <a:rPr lang="en-US">
              <a:latin typeface="Calibri Light" panose="020F0302020204030204"/>
            </a:rPr>
            <a:t>Mobile</a:t>
          </a:r>
          <a:r>
            <a:rPr lang="en-US" b="0" i="0" u="none" strike="noStrike" cap="none" baseline="0" noProof="0">
              <a:solidFill>
                <a:srgbClr val="010000"/>
              </a:solidFill>
              <a:latin typeface="Calibri Light"/>
              <a:cs typeface="Calibri Light"/>
            </a:rPr>
            <a:t> </a:t>
          </a:r>
          <a:r>
            <a:rPr lang="en-US">
              <a:latin typeface="Calibri Light" panose="020F0302020204030204"/>
            </a:rPr>
            <a:t>App</a:t>
          </a:r>
          <a:endParaRPr lang="en-US"/>
        </a:p>
      </dgm:t>
    </dgm:pt>
    <dgm:pt modelId="{8FD809DD-DC94-4973-8E07-95D948AA9B29}" type="parTrans" cxnId="{1BF1F183-1EB7-419D-86A9-DF078F22468C}">
      <dgm:prSet/>
      <dgm:spPr/>
    </dgm:pt>
    <dgm:pt modelId="{C4C4429C-12F8-4638-949F-83C48194D1BF}" type="sibTrans" cxnId="{1BF1F183-1EB7-419D-86A9-DF078F22468C}">
      <dgm:prSet/>
      <dgm:spPr/>
    </dgm:pt>
    <dgm:pt modelId="{4AA8A740-721D-4025-A528-2BA387061DD3}" type="pres">
      <dgm:prSet presAssocID="{059D4A72-F9F6-4BF9-9877-AE751894A485}" presName="composite" presStyleCnt="0">
        <dgm:presLayoutVars>
          <dgm:chMax val="5"/>
          <dgm:dir/>
          <dgm:animLvl val="ctr"/>
          <dgm:resizeHandles val="exact"/>
        </dgm:presLayoutVars>
      </dgm:prSet>
      <dgm:spPr/>
    </dgm:pt>
    <dgm:pt modelId="{134F0C3A-D38B-439A-9FCF-D1B28DE7A0D3}" type="pres">
      <dgm:prSet presAssocID="{059D4A72-F9F6-4BF9-9877-AE751894A485}" presName="cycle" presStyleCnt="0"/>
      <dgm:spPr/>
    </dgm:pt>
    <dgm:pt modelId="{2F190D69-538D-4EA2-9CC1-0FC57ECC9E0A}" type="pres">
      <dgm:prSet presAssocID="{059D4A72-F9F6-4BF9-9877-AE751894A485}" presName="centerShape" presStyleCnt="0"/>
      <dgm:spPr/>
    </dgm:pt>
    <dgm:pt modelId="{8AC584F9-F7B9-4129-B7E2-5FC9848635B3}" type="pres">
      <dgm:prSet presAssocID="{059D4A72-F9F6-4BF9-9877-AE751894A485}" presName="connSite" presStyleLbl="node1" presStyleIdx="0" presStyleCnt="5"/>
      <dgm:spPr/>
    </dgm:pt>
    <dgm:pt modelId="{B73D7ABA-41B3-4C69-9E0B-E2359DA9591B}" type="pres">
      <dgm:prSet presAssocID="{059D4A72-F9F6-4BF9-9877-AE751894A485}" presName="visible" presStyleLbl="node1" presStyleIdx="0" presStyleCnt="5"/>
      <dgm:spPr/>
    </dgm:pt>
    <dgm:pt modelId="{4FBB7DC3-2F1B-473E-9878-1660F73D962A}" type="pres">
      <dgm:prSet presAssocID="{8FD809DD-DC94-4973-8E07-95D948AA9B29}" presName="Name25" presStyleLbl="parChTrans1D1" presStyleIdx="0" presStyleCnt="4"/>
      <dgm:spPr/>
    </dgm:pt>
    <dgm:pt modelId="{843C540B-8DCB-47EF-9C85-9771CA4BCB6C}" type="pres">
      <dgm:prSet presAssocID="{7A91C9E9-2E20-4A0A-8D9D-2D2E0DCC851F}" presName="node" presStyleCnt="0"/>
      <dgm:spPr/>
    </dgm:pt>
    <dgm:pt modelId="{132B4CAF-B3FC-4943-8C7E-47EF24393B44}" type="pres">
      <dgm:prSet presAssocID="{7A91C9E9-2E20-4A0A-8D9D-2D2E0DCC851F}" presName="parentNode" presStyleLbl="node1" presStyleIdx="1" presStyleCnt="5">
        <dgm:presLayoutVars>
          <dgm:chMax val="1"/>
          <dgm:bulletEnabled val="1"/>
        </dgm:presLayoutVars>
      </dgm:prSet>
      <dgm:spPr/>
    </dgm:pt>
    <dgm:pt modelId="{8F6A21D4-1523-42E1-ABBF-B36E02080D2E}" type="pres">
      <dgm:prSet presAssocID="{7A91C9E9-2E20-4A0A-8D9D-2D2E0DCC851F}" presName="childNode" presStyleLbl="revTx" presStyleIdx="0" presStyleCnt="0">
        <dgm:presLayoutVars>
          <dgm:bulletEnabled val="1"/>
        </dgm:presLayoutVars>
      </dgm:prSet>
      <dgm:spPr/>
    </dgm:pt>
    <dgm:pt modelId="{BE9B96CD-8F72-42F8-8B68-D4A4B44CBDE1}" type="pres">
      <dgm:prSet presAssocID="{2F3F2635-3603-4A2A-B8E6-8183DC38C5BE}" presName="Name25" presStyleLbl="parChTrans1D1" presStyleIdx="1" presStyleCnt="4"/>
      <dgm:spPr/>
    </dgm:pt>
    <dgm:pt modelId="{AD143CD0-6DA0-4D91-9D96-DAD51E41C344}" type="pres">
      <dgm:prSet presAssocID="{3317BECE-E157-4542-A8AF-8557145249B2}" presName="node" presStyleCnt="0"/>
      <dgm:spPr/>
    </dgm:pt>
    <dgm:pt modelId="{A501C32E-7A0B-4C5A-84B6-47EA39A99028}" type="pres">
      <dgm:prSet presAssocID="{3317BECE-E157-4542-A8AF-8557145249B2}" presName="parentNode" presStyleLbl="node1" presStyleIdx="2" presStyleCnt="5">
        <dgm:presLayoutVars>
          <dgm:chMax val="1"/>
          <dgm:bulletEnabled val="1"/>
        </dgm:presLayoutVars>
      </dgm:prSet>
      <dgm:spPr/>
    </dgm:pt>
    <dgm:pt modelId="{0478415A-2F3C-415C-8E32-CFBC2C983285}" type="pres">
      <dgm:prSet presAssocID="{3317BECE-E157-4542-A8AF-8557145249B2}" presName="childNode" presStyleLbl="revTx" presStyleIdx="0" presStyleCnt="0">
        <dgm:presLayoutVars>
          <dgm:bulletEnabled val="1"/>
        </dgm:presLayoutVars>
      </dgm:prSet>
      <dgm:spPr/>
    </dgm:pt>
    <dgm:pt modelId="{BBB623C2-4A43-4A83-83B1-099925F1DF36}" type="pres">
      <dgm:prSet presAssocID="{BB1D2663-5A16-47F3-ACB2-66FE43F6C737}" presName="Name25" presStyleLbl="parChTrans1D1" presStyleIdx="2" presStyleCnt="4"/>
      <dgm:spPr/>
    </dgm:pt>
    <dgm:pt modelId="{64F92FF0-BE32-4D77-B19A-8EA9B9D09456}" type="pres">
      <dgm:prSet presAssocID="{B8987AFF-96F6-4CF7-AF63-4869AEFE4D4B}" presName="node" presStyleCnt="0"/>
      <dgm:spPr/>
    </dgm:pt>
    <dgm:pt modelId="{630921D1-DE7B-4252-9EF8-28EDCB43101C}" type="pres">
      <dgm:prSet presAssocID="{B8987AFF-96F6-4CF7-AF63-4869AEFE4D4B}" presName="parentNode" presStyleLbl="node1" presStyleIdx="3" presStyleCnt="5">
        <dgm:presLayoutVars>
          <dgm:chMax val="1"/>
          <dgm:bulletEnabled val="1"/>
        </dgm:presLayoutVars>
      </dgm:prSet>
      <dgm:spPr/>
    </dgm:pt>
    <dgm:pt modelId="{5ACD5C2A-5D0E-4C1F-B9D3-A5DAC1A581F3}" type="pres">
      <dgm:prSet presAssocID="{B8987AFF-96F6-4CF7-AF63-4869AEFE4D4B}" presName="childNode" presStyleLbl="revTx" presStyleIdx="0" presStyleCnt="0">
        <dgm:presLayoutVars>
          <dgm:bulletEnabled val="1"/>
        </dgm:presLayoutVars>
      </dgm:prSet>
      <dgm:spPr/>
    </dgm:pt>
    <dgm:pt modelId="{C82671A1-7EC8-4CD9-9D0E-B6370BD0DDAF}" type="pres">
      <dgm:prSet presAssocID="{6B7115C8-99CD-4062-BBF8-93671A9F82E9}" presName="Name25" presStyleLbl="parChTrans1D1" presStyleIdx="3" presStyleCnt="4"/>
      <dgm:spPr/>
    </dgm:pt>
    <dgm:pt modelId="{EFE3016E-7664-4F8A-A2E9-5875D4A5EE60}" type="pres">
      <dgm:prSet presAssocID="{0CE7351E-1C1C-4021-8864-C52D69C2470B}" presName="node" presStyleCnt="0"/>
      <dgm:spPr/>
    </dgm:pt>
    <dgm:pt modelId="{FEFF03E4-7E86-4CB1-AD6D-B0CAFAC5A3AC}" type="pres">
      <dgm:prSet presAssocID="{0CE7351E-1C1C-4021-8864-C52D69C2470B}" presName="parentNode" presStyleLbl="node1" presStyleIdx="4" presStyleCnt="5">
        <dgm:presLayoutVars>
          <dgm:chMax val="1"/>
          <dgm:bulletEnabled val="1"/>
        </dgm:presLayoutVars>
      </dgm:prSet>
      <dgm:spPr/>
    </dgm:pt>
    <dgm:pt modelId="{3414C1C4-2152-4B87-8994-5A5A3178604E}" type="pres">
      <dgm:prSet presAssocID="{0CE7351E-1C1C-4021-8864-C52D69C2470B}" presName="childNode" presStyleLbl="revTx" presStyleIdx="0" presStyleCnt="0">
        <dgm:presLayoutVars>
          <dgm:bulletEnabled val="1"/>
        </dgm:presLayoutVars>
      </dgm:prSet>
      <dgm:spPr/>
    </dgm:pt>
  </dgm:ptLst>
  <dgm:cxnLst>
    <dgm:cxn modelId="{AD8CFA0C-AB03-43B1-A613-56B8F33A9127}" type="presOf" srcId="{7A91C9E9-2E20-4A0A-8D9D-2D2E0DCC851F}" destId="{132B4CAF-B3FC-4943-8C7E-47EF24393B44}" srcOrd="0" destOrd="0" presId="urn:microsoft.com/office/officeart/2005/8/layout/radial2"/>
    <dgm:cxn modelId="{C65F1226-5E65-4F08-83A5-9DE3BD25427D}" type="presOf" srcId="{0CE7351E-1C1C-4021-8864-C52D69C2470B}" destId="{FEFF03E4-7E86-4CB1-AD6D-B0CAFAC5A3AC}" srcOrd="0" destOrd="0" presId="urn:microsoft.com/office/officeart/2005/8/layout/radial2"/>
    <dgm:cxn modelId="{69E38D37-71AA-48FC-A5AB-D0F42B6FE558}" srcId="{059D4A72-F9F6-4BF9-9877-AE751894A485}" destId="{3317BECE-E157-4542-A8AF-8557145249B2}" srcOrd="1" destOrd="0" parTransId="{2F3F2635-3603-4A2A-B8E6-8183DC38C5BE}" sibTransId="{6C936335-559C-4423-BF8A-BF67AFD9F31E}"/>
    <dgm:cxn modelId="{91741E38-64A3-49D0-8012-23B11E61D870}" type="presOf" srcId="{2F3F2635-3603-4A2A-B8E6-8183DC38C5BE}" destId="{BE9B96CD-8F72-42F8-8B68-D4A4B44CBDE1}" srcOrd="0" destOrd="0" presId="urn:microsoft.com/office/officeart/2005/8/layout/radial2"/>
    <dgm:cxn modelId="{1C629F61-529F-43F4-AABF-CB7E0C49C7AF}" type="presOf" srcId="{8FD809DD-DC94-4973-8E07-95D948AA9B29}" destId="{4FBB7DC3-2F1B-473E-9878-1660F73D962A}" srcOrd="0" destOrd="0" presId="urn:microsoft.com/office/officeart/2005/8/layout/radial2"/>
    <dgm:cxn modelId="{621B8C42-DD66-4EB6-A4A8-ED1D740A54A6}" type="presOf" srcId="{B8987AFF-96F6-4CF7-AF63-4869AEFE4D4B}" destId="{630921D1-DE7B-4252-9EF8-28EDCB43101C}" srcOrd="0" destOrd="0" presId="urn:microsoft.com/office/officeart/2005/8/layout/radial2"/>
    <dgm:cxn modelId="{E48C7D46-26CE-48D5-8E0E-9E9C7F23B0FA}" srcId="{059D4A72-F9F6-4BF9-9877-AE751894A485}" destId="{0CE7351E-1C1C-4021-8864-C52D69C2470B}" srcOrd="3" destOrd="0" parTransId="{6B7115C8-99CD-4062-BBF8-93671A9F82E9}" sibTransId="{E4CF94BA-8E8E-4352-819C-4BC2006EF3F4}"/>
    <dgm:cxn modelId="{2966E14C-ED90-4FD0-BA2C-B11C01195E1A}" type="presOf" srcId="{3317BECE-E157-4542-A8AF-8557145249B2}" destId="{A501C32E-7A0B-4C5A-84B6-47EA39A99028}" srcOrd="0" destOrd="0" presId="urn:microsoft.com/office/officeart/2005/8/layout/radial2"/>
    <dgm:cxn modelId="{1BF1F183-1EB7-419D-86A9-DF078F22468C}" srcId="{059D4A72-F9F6-4BF9-9877-AE751894A485}" destId="{7A91C9E9-2E20-4A0A-8D9D-2D2E0DCC851F}" srcOrd="0" destOrd="0" parTransId="{8FD809DD-DC94-4973-8E07-95D948AA9B29}" sibTransId="{C4C4429C-12F8-4638-949F-83C48194D1BF}"/>
    <dgm:cxn modelId="{638FF383-FCE2-41B9-B9DD-B493970DB1F3}" srcId="{059D4A72-F9F6-4BF9-9877-AE751894A485}" destId="{B8987AFF-96F6-4CF7-AF63-4869AEFE4D4B}" srcOrd="2" destOrd="0" parTransId="{BB1D2663-5A16-47F3-ACB2-66FE43F6C737}" sibTransId="{984818F3-189E-4FAB-8AAC-469D29F26AD0}"/>
    <dgm:cxn modelId="{5690E096-2FCD-434C-84AC-213AE8BBAA13}" type="presOf" srcId="{BB1D2663-5A16-47F3-ACB2-66FE43F6C737}" destId="{BBB623C2-4A43-4A83-83B1-099925F1DF36}" srcOrd="0" destOrd="0" presId="urn:microsoft.com/office/officeart/2005/8/layout/radial2"/>
    <dgm:cxn modelId="{494204D5-BC8E-40CC-B5A7-792D90B3910C}" type="presOf" srcId="{059D4A72-F9F6-4BF9-9877-AE751894A485}" destId="{4AA8A740-721D-4025-A528-2BA387061DD3}" srcOrd="0" destOrd="0" presId="urn:microsoft.com/office/officeart/2005/8/layout/radial2"/>
    <dgm:cxn modelId="{C86FF2FE-D467-4AEA-9C85-03D3D8FC8D66}" type="presOf" srcId="{6B7115C8-99CD-4062-BBF8-93671A9F82E9}" destId="{C82671A1-7EC8-4CD9-9D0E-B6370BD0DDAF}" srcOrd="0" destOrd="0" presId="urn:microsoft.com/office/officeart/2005/8/layout/radial2"/>
    <dgm:cxn modelId="{2AD7157B-7F40-4A7B-9084-7DFDC30CBDD0}" type="presParOf" srcId="{4AA8A740-721D-4025-A528-2BA387061DD3}" destId="{134F0C3A-D38B-439A-9FCF-D1B28DE7A0D3}" srcOrd="0" destOrd="0" presId="urn:microsoft.com/office/officeart/2005/8/layout/radial2"/>
    <dgm:cxn modelId="{17DBB570-424F-48AA-BB0A-6A9383802A4C}" type="presParOf" srcId="{134F0C3A-D38B-439A-9FCF-D1B28DE7A0D3}" destId="{2F190D69-538D-4EA2-9CC1-0FC57ECC9E0A}" srcOrd="0" destOrd="0" presId="urn:microsoft.com/office/officeart/2005/8/layout/radial2"/>
    <dgm:cxn modelId="{B5935FB7-6054-41E8-9B32-342DBE8ECF13}" type="presParOf" srcId="{2F190D69-538D-4EA2-9CC1-0FC57ECC9E0A}" destId="{8AC584F9-F7B9-4129-B7E2-5FC9848635B3}" srcOrd="0" destOrd="0" presId="urn:microsoft.com/office/officeart/2005/8/layout/radial2"/>
    <dgm:cxn modelId="{99CDBE73-6555-42F1-9B74-1C85152288C7}" type="presParOf" srcId="{2F190D69-538D-4EA2-9CC1-0FC57ECC9E0A}" destId="{B73D7ABA-41B3-4C69-9E0B-E2359DA9591B}" srcOrd="1" destOrd="0" presId="urn:microsoft.com/office/officeart/2005/8/layout/radial2"/>
    <dgm:cxn modelId="{CD1DA7FA-9429-4770-AE58-63CB0AC2F6F6}" type="presParOf" srcId="{134F0C3A-D38B-439A-9FCF-D1B28DE7A0D3}" destId="{4FBB7DC3-2F1B-473E-9878-1660F73D962A}" srcOrd="1" destOrd="0" presId="urn:microsoft.com/office/officeart/2005/8/layout/radial2"/>
    <dgm:cxn modelId="{2FE82654-5E44-40B1-B2F6-0CE8B7398C03}" type="presParOf" srcId="{134F0C3A-D38B-439A-9FCF-D1B28DE7A0D3}" destId="{843C540B-8DCB-47EF-9C85-9771CA4BCB6C}" srcOrd="2" destOrd="0" presId="urn:microsoft.com/office/officeart/2005/8/layout/radial2"/>
    <dgm:cxn modelId="{4428E3A7-5346-4CE6-AFCF-0E58E86A95D1}" type="presParOf" srcId="{843C540B-8DCB-47EF-9C85-9771CA4BCB6C}" destId="{132B4CAF-B3FC-4943-8C7E-47EF24393B44}" srcOrd="0" destOrd="0" presId="urn:microsoft.com/office/officeart/2005/8/layout/radial2"/>
    <dgm:cxn modelId="{BFFCD317-5EDD-4806-BC7E-958D81163674}" type="presParOf" srcId="{843C540B-8DCB-47EF-9C85-9771CA4BCB6C}" destId="{8F6A21D4-1523-42E1-ABBF-B36E02080D2E}" srcOrd="1" destOrd="0" presId="urn:microsoft.com/office/officeart/2005/8/layout/radial2"/>
    <dgm:cxn modelId="{9D262625-2477-4EFD-9383-5C6904FDB60A}" type="presParOf" srcId="{134F0C3A-D38B-439A-9FCF-D1B28DE7A0D3}" destId="{BE9B96CD-8F72-42F8-8B68-D4A4B44CBDE1}" srcOrd="3" destOrd="0" presId="urn:microsoft.com/office/officeart/2005/8/layout/radial2"/>
    <dgm:cxn modelId="{066B90E4-24B2-4B83-B7B4-26783B037B8B}" type="presParOf" srcId="{134F0C3A-D38B-439A-9FCF-D1B28DE7A0D3}" destId="{AD143CD0-6DA0-4D91-9D96-DAD51E41C344}" srcOrd="4" destOrd="0" presId="urn:microsoft.com/office/officeart/2005/8/layout/radial2"/>
    <dgm:cxn modelId="{45716930-19F6-4D93-96F2-3B93054AC37E}" type="presParOf" srcId="{AD143CD0-6DA0-4D91-9D96-DAD51E41C344}" destId="{A501C32E-7A0B-4C5A-84B6-47EA39A99028}" srcOrd="0" destOrd="0" presId="urn:microsoft.com/office/officeart/2005/8/layout/radial2"/>
    <dgm:cxn modelId="{EEA03FB3-F432-4580-A351-7D44F1C3EF95}" type="presParOf" srcId="{AD143CD0-6DA0-4D91-9D96-DAD51E41C344}" destId="{0478415A-2F3C-415C-8E32-CFBC2C983285}" srcOrd="1" destOrd="0" presId="urn:microsoft.com/office/officeart/2005/8/layout/radial2"/>
    <dgm:cxn modelId="{D36C38DD-B08E-4B2B-87B9-ACD9447766A7}" type="presParOf" srcId="{134F0C3A-D38B-439A-9FCF-D1B28DE7A0D3}" destId="{BBB623C2-4A43-4A83-83B1-099925F1DF36}" srcOrd="5" destOrd="0" presId="urn:microsoft.com/office/officeart/2005/8/layout/radial2"/>
    <dgm:cxn modelId="{01AD49B9-D4D5-4B05-9632-5874E1D661FF}" type="presParOf" srcId="{134F0C3A-D38B-439A-9FCF-D1B28DE7A0D3}" destId="{64F92FF0-BE32-4D77-B19A-8EA9B9D09456}" srcOrd="6" destOrd="0" presId="urn:microsoft.com/office/officeart/2005/8/layout/radial2"/>
    <dgm:cxn modelId="{E342A2E3-6950-4F87-B090-7D857101A248}" type="presParOf" srcId="{64F92FF0-BE32-4D77-B19A-8EA9B9D09456}" destId="{630921D1-DE7B-4252-9EF8-28EDCB43101C}" srcOrd="0" destOrd="0" presId="urn:microsoft.com/office/officeart/2005/8/layout/radial2"/>
    <dgm:cxn modelId="{B642E7B3-C9FF-4C2D-89EA-C20E579243A3}" type="presParOf" srcId="{64F92FF0-BE32-4D77-B19A-8EA9B9D09456}" destId="{5ACD5C2A-5D0E-4C1F-B9D3-A5DAC1A581F3}" srcOrd="1" destOrd="0" presId="urn:microsoft.com/office/officeart/2005/8/layout/radial2"/>
    <dgm:cxn modelId="{0B5A7942-4362-43BC-B54C-2A2132BD5003}" type="presParOf" srcId="{134F0C3A-D38B-439A-9FCF-D1B28DE7A0D3}" destId="{C82671A1-7EC8-4CD9-9D0E-B6370BD0DDAF}" srcOrd="7" destOrd="0" presId="urn:microsoft.com/office/officeart/2005/8/layout/radial2"/>
    <dgm:cxn modelId="{84327A78-E9B3-40AA-B162-DFE2EADECF11}" type="presParOf" srcId="{134F0C3A-D38B-439A-9FCF-D1B28DE7A0D3}" destId="{EFE3016E-7664-4F8A-A2E9-5875D4A5EE60}" srcOrd="8" destOrd="0" presId="urn:microsoft.com/office/officeart/2005/8/layout/radial2"/>
    <dgm:cxn modelId="{1D3826DE-034E-42B4-AE5D-0FB0D910B12C}" type="presParOf" srcId="{EFE3016E-7664-4F8A-A2E9-5875D4A5EE60}" destId="{FEFF03E4-7E86-4CB1-AD6D-B0CAFAC5A3AC}" srcOrd="0" destOrd="0" presId="urn:microsoft.com/office/officeart/2005/8/layout/radial2"/>
    <dgm:cxn modelId="{B5F11FD6-2DB2-4FDA-926B-A638F9EDE35B}" type="presParOf" srcId="{EFE3016E-7664-4F8A-A2E9-5875D4A5EE60}" destId="{3414C1C4-2152-4B87-8994-5A5A3178604E}"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137FDD-04F7-483F-86E8-8F855C1B0464}"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2D38818D-3B33-4134-8ECE-FE3A7B33270E}">
      <dgm:prSet phldrT="[Text]" phldr="0"/>
      <dgm:spPr/>
      <dgm:t>
        <a:bodyPr/>
        <a:lstStyle/>
        <a:p>
          <a:pPr rtl="0"/>
          <a:r>
            <a:rPr lang="en-US">
              <a:latin typeface="Calibri Light" panose="020F0302020204030204"/>
            </a:rPr>
            <a:t>Exploratory</a:t>
          </a:r>
          <a:r>
            <a:rPr lang="en-US"/>
            <a:t> </a:t>
          </a:r>
          <a:r>
            <a:rPr lang="en-US">
              <a:latin typeface="Calibri Light" panose="020F0302020204030204"/>
            </a:rPr>
            <a:t>Prototypes</a:t>
          </a:r>
          <a:r>
            <a:rPr lang="en-US"/>
            <a:t>  </a:t>
          </a:r>
        </a:p>
      </dgm:t>
    </dgm:pt>
    <dgm:pt modelId="{72E09E99-9261-4B83-B076-9F446DECBE22}" type="parTrans" cxnId="{6A935EBB-D8B0-4E52-999D-E19784FE812C}">
      <dgm:prSet/>
      <dgm:spPr/>
      <dgm:t>
        <a:bodyPr/>
        <a:lstStyle/>
        <a:p>
          <a:endParaRPr lang="en-US"/>
        </a:p>
      </dgm:t>
    </dgm:pt>
    <dgm:pt modelId="{04AF6BB8-4FCC-4C3F-8C09-B2BB160DAE56}" type="sibTrans" cxnId="{6A935EBB-D8B0-4E52-999D-E19784FE812C}">
      <dgm:prSet/>
      <dgm:spPr/>
      <dgm:t>
        <a:bodyPr/>
        <a:lstStyle/>
        <a:p>
          <a:endParaRPr lang="en-US"/>
        </a:p>
      </dgm:t>
    </dgm:pt>
    <dgm:pt modelId="{039B4516-C7F3-48BD-82CF-1836B232185C}">
      <dgm:prSet phldrT="[Text]" phldr="0"/>
      <dgm:spPr/>
      <dgm:t>
        <a:bodyPr/>
        <a:lstStyle/>
        <a:p>
          <a:pPr rtl="0"/>
          <a:r>
            <a:rPr lang="en-US">
              <a:latin typeface="Calibri Light" panose="020F0302020204030204"/>
            </a:rPr>
            <a:t>Knowledge </a:t>
          </a:r>
          <a:endParaRPr lang="en-US"/>
        </a:p>
      </dgm:t>
    </dgm:pt>
    <dgm:pt modelId="{03FB0CBC-FE78-4F8D-B701-B12B7E8068A8}" type="parTrans" cxnId="{BD0D01A0-EDFD-4245-BF46-A736EBED1164}">
      <dgm:prSet/>
      <dgm:spPr/>
      <dgm:t>
        <a:bodyPr/>
        <a:lstStyle/>
        <a:p>
          <a:endParaRPr lang="en-US"/>
        </a:p>
      </dgm:t>
    </dgm:pt>
    <dgm:pt modelId="{07144AA4-5498-4AA2-AEB1-C450CAE3561E}" type="sibTrans" cxnId="{BD0D01A0-EDFD-4245-BF46-A736EBED1164}">
      <dgm:prSet/>
      <dgm:spPr/>
      <dgm:t>
        <a:bodyPr/>
        <a:lstStyle/>
        <a:p>
          <a:endParaRPr lang="en-US"/>
        </a:p>
      </dgm:t>
    </dgm:pt>
    <dgm:pt modelId="{22D6B3F1-409C-48BD-B66B-D69FC7A14F47}">
      <dgm:prSet phldrT="[Text]" phldr="0"/>
      <dgm:spPr/>
      <dgm:t>
        <a:bodyPr/>
        <a:lstStyle/>
        <a:p>
          <a:r>
            <a:rPr lang="en-US">
              <a:latin typeface="Calibri Light" panose="020F0302020204030204"/>
            </a:rPr>
            <a:t>Technology</a:t>
          </a:r>
          <a:endParaRPr lang="en-US"/>
        </a:p>
      </dgm:t>
    </dgm:pt>
    <dgm:pt modelId="{B8A2CFF2-DBD4-486E-A125-DEB3FB1E775B}" type="parTrans" cxnId="{C6E6E152-607A-40F5-913D-1351A3499972}">
      <dgm:prSet/>
      <dgm:spPr/>
      <dgm:t>
        <a:bodyPr/>
        <a:lstStyle/>
        <a:p>
          <a:endParaRPr lang="en-US"/>
        </a:p>
      </dgm:t>
    </dgm:pt>
    <dgm:pt modelId="{81E165FA-252C-442F-9C57-8C910F9E1282}" type="sibTrans" cxnId="{C6E6E152-607A-40F5-913D-1351A3499972}">
      <dgm:prSet/>
      <dgm:spPr/>
      <dgm:t>
        <a:bodyPr/>
        <a:lstStyle/>
        <a:p>
          <a:endParaRPr lang="en-US"/>
        </a:p>
      </dgm:t>
    </dgm:pt>
    <dgm:pt modelId="{CAE9231A-B802-4CDD-9E71-47CF3923C0FE}">
      <dgm:prSet phldrT="[Text]" phldr="0"/>
      <dgm:spPr/>
      <dgm:t>
        <a:bodyPr/>
        <a:lstStyle/>
        <a:p>
          <a:r>
            <a:rPr lang="en-US">
              <a:latin typeface="Calibri Light" panose="020F0302020204030204"/>
            </a:rPr>
            <a:t>Reuse-oriented</a:t>
          </a:r>
          <a:endParaRPr lang="en-US"/>
        </a:p>
      </dgm:t>
    </dgm:pt>
    <dgm:pt modelId="{7135BA6D-CFEC-4A09-B04A-F19C2222C645}" type="parTrans" cxnId="{F666A90F-A379-4C3E-9118-2A84F825DD61}">
      <dgm:prSet/>
      <dgm:spPr/>
      <dgm:t>
        <a:bodyPr/>
        <a:lstStyle/>
        <a:p>
          <a:endParaRPr lang="en-US"/>
        </a:p>
      </dgm:t>
    </dgm:pt>
    <dgm:pt modelId="{B6314ADF-E494-41D1-8BF2-D3F1B96609DB}" type="sibTrans" cxnId="{F666A90F-A379-4C3E-9118-2A84F825DD61}">
      <dgm:prSet/>
      <dgm:spPr/>
      <dgm:t>
        <a:bodyPr/>
        <a:lstStyle/>
        <a:p>
          <a:endParaRPr lang="en-US"/>
        </a:p>
      </dgm:t>
    </dgm:pt>
    <dgm:pt modelId="{4EF69DEC-9FB4-4E40-9312-08342A4C8479}">
      <dgm:prSet phldrT="[Text]" phldr="0"/>
      <dgm:spPr/>
      <dgm:t>
        <a:bodyPr/>
        <a:lstStyle/>
        <a:p>
          <a:r>
            <a:rPr lang="en-US">
              <a:latin typeface="Calibri Light" panose="020F0302020204030204"/>
            </a:rPr>
            <a:t>Waterfall</a:t>
          </a:r>
          <a:endParaRPr lang="en-US"/>
        </a:p>
      </dgm:t>
    </dgm:pt>
    <dgm:pt modelId="{105A7A4D-EAF0-4476-80B2-B7405106D1E0}" type="parTrans" cxnId="{97CB8BE4-4FA1-465B-B6A9-996B3890C655}">
      <dgm:prSet/>
      <dgm:spPr/>
      <dgm:t>
        <a:bodyPr/>
        <a:lstStyle/>
        <a:p>
          <a:endParaRPr lang="en-US"/>
        </a:p>
      </dgm:t>
    </dgm:pt>
    <dgm:pt modelId="{36F63A8A-6187-4444-B7D7-45103D04E10B}" type="sibTrans" cxnId="{97CB8BE4-4FA1-465B-B6A9-996B3890C655}">
      <dgm:prSet/>
      <dgm:spPr/>
      <dgm:t>
        <a:bodyPr/>
        <a:lstStyle/>
        <a:p>
          <a:endParaRPr lang="en-US"/>
        </a:p>
      </dgm:t>
    </dgm:pt>
    <dgm:pt modelId="{6687517A-0ABE-4EEF-9A39-81C82A994FD5}">
      <dgm:prSet phldrT="[Text]" phldr="0"/>
      <dgm:spPr/>
      <dgm:t>
        <a:bodyPr/>
        <a:lstStyle/>
        <a:p>
          <a:pPr rtl="0"/>
          <a:r>
            <a:rPr lang="en-US">
              <a:latin typeface="Calibri Light" panose="020F0302020204030204"/>
            </a:rPr>
            <a:t>1st release</a:t>
          </a:r>
          <a:endParaRPr lang="en-US"/>
        </a:p>
      </dgm:t>
    </dgm:pt>
    <dgm:pt modelId="{DD850F60-3B59-459C-A59F-D19E1FBA6EA8}" type="parTrans" cxnId="{19089A7F-688C-4692-A0BA-1DB52794DFF0}">
      <dgm:prSet/>
      <dgm:spPr/>
      <dgm:t>
        <a:bodyPr/>
        <a:lstStyle/>
        <a:p>
          <a:endParaRPr lang="en-US"/>
        </a:p>
      </dgm:t>
    </dgm:pt>
    <dgm:pt modelId="{B81F6BD1-FC77-4CC6-A473-4115E2A0AF0C}" type="sibTrans" cxnId="{19089A7F-688C-4692-A0BA-1DB52794DFF0}">
      <dgm:prSet/>
      <dgm:spPr/>
      <dgm:t>
        <a:bodyPr/>
        <a:lstStyle/>
        <a:p>
          <a:endParaRPr lang="en-US"/>
        </a:p>
      </dgm:t>
    </dgm:pt>
    <dgm:pt modelId="{12446825-CA50-46BA-A8FC-EC2D1F33B0C9}">
      <dgm:prSet phldr="0"/>
      <dgm:spPr/>
      <dgm:t>
        <a:bodyPr/>
        <a:lstStyle/>
        <a:p>
          <a:pPr rtl="0"/>
          <a:r>
            <a:rPr lang="en-US"/>
            <a:t>Incremental</a:t>
          </a:r>
          <a:r>
            <a:rPr lang="en-US">
              <a:latin typeface="Calibri Light" panose="020F0302020204030204"/>
            </a:rPr>
            <a:t> </a:t>
          </a:r>
          <a:endParaRPr lang="en-US"/>
        </a:p>
      </dgm:t>
    </dgm:pt>
    <dgm:pt modelId="{AA94852C-63F2-44F6-9431-08AE8BB6C760}" type="parTrans" cxnId="{41DF180B-6916-4B5B-A613-93AFB7561F18}">
      <dgm:prSet/>
      <dgm:spPr/>
    </dgm:pt>
    <dgm:pt modelId="{1CD95F9E-AA90-4505-90C5-74A2999BF4F4}" type="sibTrans" cxnId="{41DF180B-6916-4B5B-A613-93AFB7561F18}">
      <dgm:prSet/>
      <dgm:spPr/>
    </dgm:pt>
    <dgm:pt modelId="{925C4CCC-92BD-4576-A32E-08C33B937D5C}">
      <dgm:prSet phldr="0"/>
      <dgm:spPr/>
      <dgm:t>
        <a:bodyPr/>
        <a:lstStyle/>
        <a:p>
          <a:pPr rtl="0"/>
          <a:r>
            <a:rPr lang="en-US">
              <a:latin typeface="Calibri Light" panose="020F0302020204030204"/>
            </a:rPr>
            <a:t>Development </a:t>
          </a:r>
        </a:p>
      </dgm:t>
    </dgm:pt>
    <dgm:pt modelId="{C388B570-9DF8-4445-9FC4-ABFE8A25560B}" type="parTrans" cxnId="{6D2C8FCE-7166-4C84-B83B-A6E093BE8426}">
      <dgm:prSet/>
      <dgm:spPr/>
    </dgm:pt>
    <dgm:pt modelId="{B50EC697-19CF-4CE5-BE78-FA506A514FA2}" type="sibTrans" cxnId="{6D2C8FCE-7166-4C84-B83B-A6E093BE8426}">
      <dgm:prSet/>
      <dgm:spPr/>
    </dgm:pt>
    <dgm:pt modelId="{F4591836-DC36-443A-9250-11FD65D507F6}">
      <dgm:prSet phldr="0"/>
      <dgm:spPr/>
      <dgm:t>
        <a:bodyPr/>
        <a:lstStyle/>
        <a:p>
          <a:pPr rtl="0"/>
          <a:r>
            <a:rPr lang="en-US">
              <a:latin typeface="Calibri Light" panose="020F0302020204030204"/>
            </a:rPr>
            <a:t>Delivery</a:t>
          </a:r>
          <a:r>
            <a:rPr lang="en-US"/>
            <a:t> </a:t>
          </a:r>
          <a:endParaRPr lang="en-US">
            <a:solidFill>
              <a:srgbClr val="010000"/>
            </a:solidFill>
            <a:latin typeface="Calibri Light" panose="020F0302020204030204"/>
          </a:endParaRPr>
        </a:p>
      </dgm:t>
    </dgm:pt>
    <dgm:pt modelId="{FF10B53A-0294-4419-9CA2-360D666E13C9}" type="parTrans" cxnId="{F6CCD36B-3BA2-4D4D-9BCE-4546419D92DE}">
      <dgm:prSet/>
      <dgm:spPr/>
    </dgm:pt>
    <dgm:pt modelId="{89377649-C72C-4ABC-ADEA-F300E92427FB}" type="sibTrans" cxnId="{F6CCD36B-3BA2-4D4D-9BCE-4546419D92DE}">
      <dgm:prSet/>
      <dgm:spPr/>
    </dgm:pt>
    <dgm:pt modelId="{9E59D169-EDA3-4D32-B809-9C21CF12F7AD}">
      <dgm:prSet phldr="0"/>
      <dgm:spPr/>
      <dgm:t>
        <a:bodyPr/>
        <a:lstStyle/>
        <a:p>
          <a:pPr rtl="0"/>
          <a:r>
            <a:rPr lang="en-US">
              <a:latin typeface="Calibri Light" panose="020F0302020204030204"/>
            </a:rPr>
            <a:t>Coping with change</a:t>
          </a:r>
          <a:endParaRPr lang="en-US">
            <a:solidFill>
              <a:srgbClr val="010000"/>
            </a:solidFill>
            <a:latin typeface="Calibri Light" panose="020F0302020204030204"/>
          </a:endParaRPr>
        </a:p>
      </dgm:t>
    </dgm:pt>
    <dgm:pt modelId="{ABCD477F-BB57-460D-BC00-77FE0A0E4D3F}" type="parTrans" cxnId="{505A92AD-9670-4F2C-B178-FB736B4C7AF7}">
      <dgm:prSet/>
      <dgm:spPr/>
    </dgm:pt>
    <dgm:pt modelId="{B791D9AD-0A3C-4AC2-97AE-3CEE3C1334BC}" type="sibTrans" cxnId="{505A92AD-9670-4F2C-B178-FB736B4C7AF7}">
      <dgm:prSet/>
      <dgm:spPr/>
    </dgm:pt>
    <dgm:pt modelId="{00443248-C1F3-462A-B70B-1F338BF3255C}">
      <dgm:prSet phldr="0"/>
      <dgm:spPr/>
      <dgm:t>
        <a:bodyPr/>
        <a:lstStyle/>
        <a:p>
          <a:pPr rtl="0"/>
          <a:r>
            <a:rPr lang="en-US">
              <a:latin typeface="Calibri Light" panose="020F0302020204030204"/>
            </a:rPr>
            <a:t>Quality-oriented</a:t>
          </a:r>
        </a:p>
      </dgm:t>
    </dgm:pt>
    <dgm:pt modelId="{F3FE907B-41C8-45EC-B286-29CA4193CFB9}" type="parTrans" cxnId="{EA7536DC-4386-4B2E-9184-AD719DB3492A}">
      <dgm:prSet/>
      <dgm:spPr/>
    </dgm:pt>
    <dgm:pt modelId="{E49613BB-2146-45D2-A2DD-3447BDF57C3C}" type="sibTrans" cxnId="{EA7536DC-4386-4B2E-9184-AD719DB3492A}">
      <dgm:prSet/>
      <dgm:spPr/>
    </dgm:pt>
    <dgm:pt modelId="{1B5155DA-6FF7-4DF1-97A1-3B89862AD06E}">
      <dgm:prSet phldr="0"/>
      <dgm:spPr/>
      <dgm:t>
        <a:bodyPr/>
        <a:lstStyle/>
        <a:p>
          <a:pPr rtl="0"/>
          <a:r>
            <a:rPr lang="en-US">
              <a:latin typeface="Calibri Light" panose="020F0302020204030204"/>
            </a:rPr>
            <a:t>Gain user</a:t>
          </a:r>
        </a:p>
      </dgm:t>
    </dgm:pt>
    <dgm:pt modelId="{180E5A88-2BAE-47EE-89C0-557EE20178BC}" type="parTrans" cxnId="{9DCA84F2-44AE-4B0C-91FD-EA32AD9171B7}">
      <dgm:prSet/>
      <dgm:spPr/>
    </dgm:pt>
    <dgm:pt modelId="{400A777A-DD2A-49C0-9364-2B6C81BFEB5F}" type="sibTrans" cxnId="{9DCA84F2-44AE-4B0C-91FD-EA32AD9171B7}">
      <dgm:prSet/>
      <dgm:spPr/>
    </dgm:pt>
    <dgm:pt modelId="{0BD04343-FC4E-4E22-BC0C-B1FB95B72459}">
      <dgm:prSet phldr="0"/>
      <dgm:spPr/>
      <dgm:t>
        <a:bodyPr/>
        <a:lstStyle/>
        <a:p>
          <a:pPr rtl="0"/>
          <a:r>
            <a:rPr lang="en-US">
              <a:latin typeface="Calibri Light" panose="020F0302020204030204"/>
            </a:rPr>
            <a:t>Additional features</a:t>
          </a:r>
          <a:br>
            <a:rPr lang="en-US"/>
          </a:br>
          <a:endParaRPr lang="en-US"/>
        </a:p>
      </dgm:t>
    </dgm:pt>
    <dgm:pt modelId="{5515BBD7-0F48-438D-A843-D75564CF089C}" type="parTrans" cxnId="{63FCDC0B-C7D3-4B74-A6E0-7CF990ABD057}">
      <dgm:prSet/>
      <dgm:spPr/>
    </dgm:pt>
    <dgm:pt modelId="{7CA76592-DB94-40EE-B143-7A8746D51874}" type="sibTrans" cxnId="{63FCDC0B-C7D3-4B74-A6E0-7CF990ABD057}">
      <dgm:prSet/>
      <dgm:spPr/>
    </dgm:pt>
    <dgm:pt modelId="{7A838C30-C7B9-4634-AFFA-6A77494F7C08}">
      <dgm:prSet phldr="0"/>
      <dgm:spPr/>
      <dgm:t>
        <a:bodyPr/>
        <a:lstStyle/>
        <a:p>
          <a:pPr rtl="0"/>
          <a:r>
            <a:rPr lang="en-US">
              <a:latin typeface="Calibri Light" panose="020F0302020204030204"/>
            </a:rPr>
            <a:t>Well development documents</a:t>
          </a:r>
        </a:p>
      </dgm:t>
    </dgm:pt>
    <dgm:pt modelId="{A2A83774-3D88-47B7-A8AF-0AB5478F42C5}" type="parTrans" cxnId="{A27E5515-4A69-4C65-90A7-60C943AF4684}">
      <dgm:prSet/>
      <dgm:spPr/>
    </dgm:pt>
    <dgm:pt modelId="{DA559D14-EF73-4F8D-81FA-AC18769F7333}" type="sibTrans" cxnId="{A27E5515-4A69-4C65-90A7-60C943AF4684}">
      <dgm:prSet/>
      <dgm:spPr/>
    </dgm:pt>
    <dgm:pt modelId="{E808F12D-540B-4FA2-86FE-E9F0E3436534}" type="pres">
      <dgm:prSet presAssocID="{F8137FDD-04F7-483F-86E8-8F855C1B0464}" presName="Name0" presStyleCnt="0">
        <dgm:presLayoutVars>
          <dgm:dir/>
          <dgm:animLvl val="lvl"/>
          <dgm:resizeHandles val="exact"/>
        </dgm:presLayoutVars>
      </dgm:prSet>
      <dgm:spPr/>
    </dgm:pt>
    <dgm:pt modelId="{17735745-5762-41F8-AFC7-8666DDD0509D}" type="pres">
      <dgm:prSet presAssocID="{2D38818D-3B33-4134-8ECE-FE3A7B33270E}" presName="compositeNode" presStyleCnt="0">
        <dgm:presLayoutVars>
          <dgm:bulletEnabled val="1"/>
        </dgm:presLayoutVars>
      </dgm:prSet>
      <dgm:spPr/>
    </dgm:pt>
    <dgm:pt modelId="{AA4066A6-ABDB-4562-988E-3F94C7CC734E}" type="pres">
      <dgm:prSet presAssocID="{2D38818D-3B33-4134-8ECE-FE3A7B33270E}" presName="bgRect" presStyleLbl="node1" presStyleIdx="0" presStyleCnt="3"/>
      <dgm:spPr/>
    </dgm:pt>
    <dgm:pt modelId="{63865EF9-D258-428F-9713-348CFE642D02}" type="pres">
      <dgm:prSet presAssocID="{2D38818D-3B33-4134-8ECE-FE3A7B33270E}" presName="parentNode" presStyleLbl="node1" presStyleIdx="0" presStyleCnt="3">
        <dgm:presLayoutVars>
          <dgm:chMax val="0"/>
          <dgm:bulletEnabled val="1"/>
        </dgm:presLayoutVars>
      </dgm:prSet>
      <dgm:spPr/>
    </dgm:pt>
    <dgm:pt modelId="{068B74B9-9256-4B70-8621-06691CC490DB}" type="pres">
      <dgm:prSet presAssocID="{2D38818D-3B33-4134-8ECE-FE3A7B33270E}" presName="childNode" presStyleLbl="node1" presStyleIdx="0" presStyleCnt="3">
        <dgm:presLayoutVars>
          <dgm:bulletEnabled val="1"/>
        </dgm:presLayoutVars>
      </dgm:prSet>
      <dgm:spPr/>
    </dgm:pt>
    <dgm:pt modelId="{2037A01F-477E-429D-9593-222BCAD07A7A}" type="pres">
      <dgm:prSet presAssocID="{04AF6BB8-4FCC-4C3F-8C09-B2BB160DAE56}" presName="hSp" presStyleCnt="0"/>
      <dgm:spPr/>
    </dgm:pt>
    <dgm:pt modelId="{BCC44BD8-BD19-4D29-9CB9-D04EAD13E701}" type="pres">
      <dgm:prSet presAssocID="{04AF6BB8-4FCC-4C3F-8C09-B2BB160DAE56}" presName="vProcSp" presStyleCnt="0"/>
      <dgm:spPr/>
    </dgm:pt>
    <dgm:pt modelId="{ED8CE223-54AD-4EF6-8B93-391A233E80E3}" type="pres">
      <dgm:prSet presAssocID="{04AF6BB8-4FCC-4C3F-8C09-B2BB160DAE56}" presName="vSp1" presStyleCnt="0"/>
      <dgm:spPr/>
    </dgm:pt>
    <dgm:pt modelId="{BC296AB7-705B-4016-9F08-C6F26C2F0404}" type="pres">
      <dgm:prSet presAssocID="{04AF6BB8-4FCC-4C3F-8C09-B2BB160DAE56}" presName="simulatedConn" presStyleLbl="solidFgAcc1" presStyleIdx="0" presStyleCnt="2"/>
      <dgm:spPr/>
    </dgm:pt>
    <dgm:pt modelId="{D4B49D9A-D84A-4FF1-99B7-898AABA3E4BE}" type="pres">
      <dgm:prSet presAssocID="{04AF6BB8-4FCC-4C3F-8C09-B2BB160DAE56}" presName="vSp2" presStyleCnt="0"/>
      <dgm:spPr/>
    </dgm:pt>
    <dgm:pt modelId="{2B1DA252-CF50-43E2-8C41-EC5B326D7A91}" type="pres">
      <dgm:prSet presAssocID="{04AF6BB8-4FCC-4C3F-8C09-B2BB160DAE56}" presName="sibTrans" presStyleCnt="0"/>
      <dgm:spPr/>
    </dgm:pt>
    <dgm:pt modelId="{B3C3049C-C5CC-4EF8-8D1C-5B3D61F157C3}" type="pres">
      <dgm:prSet presAssocID="{4EF69DEC-9FB4-4E40-9312-08342A4C8479}" presName="compositeNode" presStyleCnt="0">
        <dgm:presLayoutVars>
          <dgm:bulletEnabled val="1"/>
        </dgm:presLayoutVars>
      </dgm:prSet>
      <dgm:spPr/>
    </dgm:pt>
    <dgm:pt modelId="{4A9FDC3E-B6EF-4E6E-B319-3343885C1C47}" type="pres">
      <dgm:prSet presAssocID="{4EF69DEC-9FB4-4E40-9312-08342A4C8479}" presName="bgRect" presStyleLbl="node1" presStyleIdx="1" presStyleCnt="3"/>
      <dgm:spPr/>
    </dgm:pt>
    <dgm:pt modelId="{CC4D8CFD-B928-4965-BD39-DC0DC3551B66}" type="pres">
      <dgm:prSet presAssocID="{4EF69DEC-9FB4-4E40-9312-08342A4C8479}" presName="parentNode" presStyleLbl="node1" presStyleIdx="1" presStyleCnt="3">
        <dgm:presLayoutVars>
          <dgm:chMax val="0"/>
          <dgm:bulletEnabled val="1"/>
        </dgm:presLayoutVars>
      </dgm:prSet>
      <dgm:spPr/>
    </dgm:pt>
    <dgm:pt modelId="{D7DB4816-277E-4E7E-95A0-ED35F70BE956}" type="pres">
      <dgm:prSet presAssocID="{4EF69DEC-9FB4-4E40-9312-08342A4C8479}" presName="childNode" presStyleLbl="node1" presStyleIdx="1" presStyleCnt="3">
        <dgm:presLayoutVars>
          <dgm:bulletEnabled val="1"/>
        </dgm:presLayoutVars>
      </dgm:prSet>
      <dgm:spPr/>
    </dgm:pt>
    <dgm:pt modelId="{69A40AFB-371E-4A14-A034-25219725B386}" type="pres">
      <dgm:prSet presAssocID="{36F63A8A-6187-4444-B7D7-45103D04E10B}" presName="hSp" presStyleCnt="0"/>
      <dgm:spPr/>
    </dgm:pt>
    <dgm:pt modelId="{B334E2CB-BE45-4AAA-B6A9-D6B5FA6BC238}" type="pres">
      <dgm:prSet presAssocID="{36F63A8A-6187-4444-B7D7-45103D04E10B}" presName="vProcSp" presStyleCnt="0"/>
      <dgm:spPr/>
    </dgm:pt>
    <dgm:pt modelId="{63EA3188-2065-49AB-A20B-15349975A871}" type="pres">
      <dgm:prSet presAssocID="{36F63A8A-6187-4444-B7D7-45103D04E10B}" presName="vSp1" presStyleCnt="0"/>
      <dgm:spPr/>
    </dgm:pt>
    <dgm:pt modelId="{A6FFD4E2-0A1C-40F7-855F-BA5844B09D3D}" type="pres">
      <dgm:prSet presAssocID="{36F63A8A-6187-4444-B7D7-45103D04E10B}" presName="simulatedConn" presStyleLbl="solidFgAcc1" presStyleIdx="1" presStyleCnt="2"/>
      <dgm:spPr/>
    </dgm:pt>
    <dgm:pt modelId="{5FDB707A-D385-4443-A5D5-C6AC840800AB}" type="pres">
      <dgm:prSet presAssocID="{36F63A8A-6187-4444-B7D7-45103D04E10B}" presName="vSp2" presStyleCnt="0"/>
      <dgm:spPr/>
    </dgm:pt>
    <dgm:pt modelId="{74304D85-FDC4-4527-8EB4-7D88522BE966}" type="pres">
      <dgm:prSet presAssocID="{36F63A8A-6187-4444-B7D7-45103D04E10B}" presName="sibTrans" presStyleCnt="0"/>
      <dgm:spPr/>
    </dgm:pt>
    <dgm:pt modelId="{1682FC71-118A-4734-AD6B-E7B1549E74B7}" type="pres">
      <dgm:prSet presAssocID="{12446825-CA50-46BA-A8FC-EC2D1F33B0C9}" presName="compositeNode" presStyleCnt="0">
        <dgm:presLayoutVars>
          <dgm:bulletEnabled val="1"/>
        </dgm:presLayoutVars>
      </dgm:prSet>
      <dgm:spPr/>
    </dgm:pt>
    <dgm:pt modelId="{3FF1D023-0318-4B0F-A850-4FC021CFA994}" type="pres">
      <dgm:prSet presAssocID="{12446825-CA50-46BA-A8FC-EC2D1F33B0C9}" presName="bgRect" presStyleLbl="node1" presStyleIdx="2" presStyleCnt="3"/>
      <dgm:spPr/>
    </dgm:pt>
    <dgm:pt modelId="{34C34785-35A6-497E-9411-635D750202BA}" type="pres">
      <dgm:prSet presAssocID="{12446825-CA50-46BA-A8FC-EC2D1F33B0C9}" presName="parentNode" presStyleLbl="node1" presStyleIdx="2" presStyleCnt="3">
        <dgm:presLayoutVars>
          <dgm:chMax val="0"/>
          <dgm:bulletEnabled val="1"/>
        </dgm:presLayoutVars>
      </dgm:prSet>
      <dgm:spPr/>
    </dgm:pt>
    <dgm:pt modelId="{9F44ACE6-425C-4CFF-A3E8-438FACF3A423}" type="pres">
      <dgm:prSet presAssocID="{12446825-CA50-46BA-A8FC-EC2D1F33B0C9}" presName="childNode" presStyleLbl="node1" presStyleIdx="2" presStyleCnt="3">
        <dgm:presLayoutVars>
          <dgm:bulletEnabled val="1"/>
        </dgm:presLayoutVars>
      </dgm:prSet>
      <dgm:spPr/>
    </dgm:pt>
  </dgm:ptLst>
  <dgm:cxnLst>
    <dgm:cxn modelId="{74B7B205-8C3E-41CF-8BEF-AB57A3C52064}" type="presOf" srcId="{F8137FDD-04F7-483F-86E8-8F855C1B0464}" destId="{E808F12D-540B-4FA2-86FE-E9F0E3436534}" srcOrd="0" destOrd="0" presId="urn:microsoft.com/office/officeart/2005/8/layout/hProcess7"/>
    <dgm:cxn modelId="{4B0B0809-0347-4123-B4F9-38F1E51205F5}" type="presOf" srcId="{F4591836-DC36-443A-9250-11FD65D507F6}" destId="{9F44ACE6-425C-4CFF-A3E8-438FACF3A423}" srcOrd="0" destOrd="1" presId="urn:microsoft.com/office/officeart/2005/8/layout/hProcess7"/>
    <dgm:cxn modelId="{41DF180B-6916-4B5B-A613-93AFB7561F18}" srcId="{F8137FDD-04F7-483F-86E8-8F855C1B0464}" destId="{12446825-CA50-46BA-A8FC-EC2D1F33B0C9}" srcOrd="2" destOrd="0" parTransId="{AA94852C-63F2-44F6-9431-08AE8BB6C760}" sibTransId="{1CD95F9E-AA90-4505-90C5-74A2999BF4F4}"/>
    <dgm:cxn modelId="{63FCDC0B-C7D3-4B74-A6E0-7CF990ABD057}" srcId="{12446825-CA50-46BA-A8FC-EC2D1F33B0C9}" destId="{0BD04343-FC4E-4E22-BC0C-B1FB95B72459}" srcOrd="3" destOrd="0" parTransId="{5515BBD7-0F48-438D-A843-D75564CF089C}" sibTransId="{7CA76592-DB94-40EE-B143-7A8746D51874}"/>
    <dgm:cxn modelId="{F666A90F-A379-4C3E-9118-2A84F825DD61}" srcId="{2D38818D-3B33-4134-8ECE-FE3A7B33270E}" destId="{CAE9231A-B802-4CDD-9E71-47CF3923C0FE}" srcOrd="2" destOrd="0" parTransId="{7135BA6D-CFEC-4A09-B04A-F19C2222C645}" sibTransId="{B6314ADF-E494-41D1-8BF2-D3F1B96609DB}"/>
    <dgm:cxn modelId="{755D0312-608F-480E-B117-77AE0D514C80}" type="presOf" srcId="{4EF69DEC-9FB4-4E40-9312-08342A4C8479}" destId="{4A9FDC3E-B6EF-4E6E-B319-3343885C1C47}" srcOrd="0" destOrd="0" presId="urn:microsoft.com/office/officeart/2005/8/layout/hProcess7"/>
    <dgm:cxn modelId="{D6E97113-18C7-4DF4-A41F-07C96C560D01}" type="presOf" srcId="{9E59D169-EDA3-4D32-B809-9C21CF12F7AD}" destId="{9F44ACE6-425C-4CFF-A3E8-438FACF3A423}" srcOrd="0" destOrd="2" presId="urn:microsoft.com/office/officeart/2005/8/layout/hProcess7"/>
    <dgm:cxn modelId="{A27E5515-4A69-4C65-90A7-60C943AF4684}" srcId="{4EF69DEC-9FB4-4E40-9312-08342A4C8479}" destId="{7A838C30-C7B9-4634-AFFA-6A77494F7C08}" srcOrd="3" destOrd="0" parTransId="{A2A83774-3D88-47B7-A8AF-0AB5478F42C5}" sibTransId="{DA559D14-EF73-4F8D-81FA-AC18769F7333}"/>
    <dgm:cxn modelId="{124A8715-97AD-40FE-9D69-215A0BE92207}" type="presOf" srcId="{22D6B3F1-409C-48BD-B66B-D69FC7A14F47}" destId="{068B74B9-9256-4B70-8621-06691CC490DB}" srcOrd="0" destOrd="1" presId="urn:microsoft.com/office/officeart/2005/8/layout/hProcess7"/>
    <dgm:cxn modelId="{DD0B6019-FCEC-403D-BA84-DE6C452A0919}" type="presOf" srcId="{12446825-CA50-46BA-A8FC-EC2D1F33B0C9}" destId="{3FF1D023-0318-4B0F-A850-4FC021CFA994}" srcOrd="0" destOrd="0" presId="urn:microsoft.com/office/officeart/2005/8/layout/hProcess7"/>
    <dgm:cxn modelId="{B38B4321-92A1-41CB-A60B-D66DECA79B0C}" type="presOf" srcId="{2D38818D-3B33-4134-8ECE-FE3A7B33270E}" destId="{63865EF9-D258-428F-9713-348CFE642D02}" srcOrd="1" destOrd="0" presId="urn:microsoft.com/office/officeart/2005/8/layout/hProcess7"/>
    <dgm:cxn modelId="{650CD025-D43F-4B1D-A406-E053BB01FB87}" type="presOf" srcId="{00443248-C1F3-462A-B70B-1F338BF3255C}" destId="{D7DB4816-277E-4E7E-95A0-ED35F70BE956}" srcOrd="0" destOrd="1" presId="urn:microsoft.com/office/officeart/2005/8/layout/hProcess7"/>
    <dgm:cxn modelId="{4E088132-9888-4B9A-8EF6-79A34C2832A8}" type="presOf" srcId="{12446825-CA50-46BA-A8FC-EC2D1F33B0C9}" destId="{34C34785-35A6-497E-9411-635D750202BA}" srcOrd="1" destOrd="0" presId="urn:microsoft.com/office/officeart/2005/8/layout/hProcess7"/>
    <dgm:cxn modelId="{917E6636-9D5A-45DF-9EEB-8543161672B7}" type="presOf" srcId="{925C4CCC-92BD-4576-A32E-08C33B937D5C}" destId="{9F44ACE6-425C-4CFF-A3E8-438FACF3A423}" srcOrd="0" destOrd="0" presId="urn:microsoft.com/office/officeart/2005/8/layout/hProcess7"/>
    <dgm:cxn modelId="{F4873364-5C2F-4A96-89DC-76604CAA4C00}" type="presOf" srcId="{2D38818D-3B33-4134-8ECE-FE3A7B33270E}" destId="{AA4066A6-ABDB-4562-988E-3F94C7CC734E}" srcOrd="0" destOrd="0" presId="urn:microsoft.com/office/officeart/2005/8/layout/hProcess7"/>
    <dgm:cxn modelId="{52032567-FBB5-416D-A8EF-CF03EA736355}" type="presOf" srcId="{4EF69DEC-9FB4-4E40-9312-08342A4C8479}" destId="{CC4D8CFD-B928-4965-BD39-DC0DC3551B66}" srcOrd="1" destOrd="0" presId="urn:microsoft.com/office/officeart/2005/8/layout/hProcess7"/>
    <dgm:cxn modelId="{F6CCD36B-3BA2-4D4D-9BCE-4546419D92DE}" srcId="{12446825-CA50-46BA-A8FC-EC2D1F33B0C9}" destId="{F4591836-DC36-443A-9250-11FD65D507F6}" srcOrd="1" destOrd="0" parTransId="{FF10B53A-0294-4419-9CA2-360D666E13C9}" sibTransId="{89377649-C72C-4ABC-ADEA-F300E92427FB}"/>
    <dgm:cxn modelId="{FC02E26E-F7D9-4F82-819C-459F74A178CF}" type="presOf" srcId="{0BD04343-FC4E-4E22-BC0C-B1FB95B72459}" destId="{9F44ACE6-425C-4CFF-A3E8-438FACF3A423}" srcOrd="0" destOrd="3" presId="urn:microsoft.com/office/officeart/2005/8/layout/hProcess7"/>
    <dgm:cxn modelId="{C3886D6F-A097-428F-8621-B498B6CB2DD4}" type="presOf" srcId="{CAE9231A-B802-4CDD-9E71-47CF3923C0FE}" destId="{068B74B9-9256-4B70-8621-06691CC490DB}" srcOrd="0" destOrd="2" presId="urn:microsoft.com/office/officeart/2005/8/layout/hProcess7"/>
    <dgm:cxn modelId="{C6E6E152-607A-40F5-913D-1351A3499972}" srcId="{2D38818D-3B33-4134-8ECE-FE3A7B33270E}" destId="{22D6B3F1-409C-48BD-B66B-D69FC7A14F47}" srcOrd="1" destOrd="0" parTransId="{B8A2CFF2-DBD4-486E-A125-DEB3FB1E775B}" sibTransId="{81E165FA-252C-442F-9C57-8C910F9E1282}"/>
    <dgm:cxn modelId="{19089A7F-688C-4692-A0BA-1DB52794DFF0}" srcId="{4EF69DEC-9FB4-4E40-9312-08342A4C8479}" destId="{6687517A-0ABE-4EEF-9A39-81C82A994FD5}" srcOrd="0" destOrd="0" parTransId="{DD850F60-3B59-459C-A59F-D19E1FBA6EA8}" sibTransId="{B81F6BD1-FC77-4CC6-A473-4115E2A0AF0C}"/>
    <dgm:cxn modelId="{56EF9A88-92D3-41E5-B0B2-2B70FF2497B0}" type="presOf" srcId="{1B5155DA-6FF7-4DF1-97A1-3B89862AD06E}" destId="{D7DB4816-277E-4E7E-95A0-ED35F70BE956}" srcOrd="0" destOrd="2" presId="urn:microsoft.com/office/officeart/2005/8/layout/hProcess7"/>
    <dgm:cxn modelId="{BD0D01A0-EDFD-4245-BF46-A736EBED1164}" srcId="{2D38818D-3B33-4134-8ECE-FE3A7B33270E}" destId="{039B4516-C7F3-48BD-82CF-1836B232185C}" srcOrd="0" destOrd="0" parTransId="{03FB0CBC-FE78-4F8D-B701-B12B7E8068A8}" sibTransId="{07144AA4-5498-4AA2-AEB1-C450CAE3561E}"/>
    <dgm:cxn modelId="{FFBD4FA1-3EDD-4C9C-9A76-BA1CD697FB1C}" type="presOf" srcId="{039B4516-C7F3-48BD-82CF-1836B232185C}" destId="{068B74B9-9256-4B70-8621-06691CC490DB}" srcOrd="0" destOrd="0" presId="urn:microsoft.com/office/officeart/2005/8/layout/hProcess7"/>
    <dgm:cxn modelId="{505A92AD-9670-4F2C-B178-FB736B4C7AF7}" srcId="{12446825-CA50-46BA-A8FC-EC2D1F33B0C9}" destId="{9E59D169-EDA3-4D32-B809-9C21CF12F7AD}" srcOrd="2" destOrd="0" parTransId="{ABCD477F-BB57-460D-BC00-77FE0A0E4D3F}" sibTransId="{B791D9AD-0A3C-4AC2-97AE-3CEE3C1334BC}"/>
    <dgm:cxn modelId="{6A935EBB-D8B0-4E52-999D-E19784FE812C}" srcId="{F8137FDD-04F7-483F-86E8-8F855C1B0464}" destId="{2D38818D-3B33-4134-8ECE-FE3A7B33270E}" srcOrd="0" destOrd="0" parTransId="{72E09E99-9261-4B83-B076-9F446DECBE22}" sibTransId="{04AF6BB8-4FCC-4C3F-8C09-B2BB160DAE56}"/>
    <dgm:cxn modelId="{6D2C8FCE-7166-4C84-B83B-A6E093BE8426}" srcId="{12446825-CA50-46BA-A8FC-EC2D1F33B0C9}" destId="{925C4CCC-92BD-4576-A32E-08C33B937D5C}" srcOrd="0" destOrd="0" parTransId="{C388B570-9DF8-4445-9FC4-ABFE8A25560B}" sibTransId="{B50EC697-19CF-4CE5-BE78-FA506A514FA2}"/>
    <dgm:cxn modelId="{9B0F21D1-5FC6-4DED-83C9-06E8AB3F9FA2}" type="presOf" srcId="{6687517A-0ABE-4EEF-9A39-81C82A994FD5}" destId="{D7DB4816-277E-4E7E-95A0-ED35F70BE956}" srcOrd="0" destOrd="0" presId="urn:microsoft.com/office/officeart/2005/8/layout/hProcess7"/>
    <dgm:cxn modelId="{EA7536DC-4386-4B2E-9184-AD719DB3492A}" srcId="{4EF69DEC-9FB4-4E40-9312-08342A4C8479}" destId="{00443248-C1F3-462A-B70B-1F338BF3255C}" srcOrd="1" destOrd="0" parTransId="{F3FE907B-41C8-45EC-B286-29CA4193CFB9}" sibTransId="{E49613BB-2146-45D2-A2DD-3447BDF57C3C}"/>
    <dgm:cxn modelId="{97CB8BE4-4FA1-465B-B6A9-996B3890C655}" srcId="{F8137FDD-04F7-483F-86E8-8F855C1B0464}" destId="{4EF69DEC-9FB4-4E40-9312-08342A4C8479}" srcOrd="1" destOrd="0" parTransId="{105A7A4D-EAF0-4476-80B2-B7405106D1E0}" sibTransId="{36F63A8A-6187-4444-B7D7-45103D04E10B}"/>
    <dgm:cxn modelId="{9DCA84F2-44AE-4B0C-91FD-EA32AD9171B7}" srcId="{4EF69DEC-9FB4-4E40-9312-08342A4C8479}" destId="{1B5155DA-6FF7-4DF1-97A1-3B89862AD06E}" srcOrd="2" destOrd="0" parTransId="{180E5A88-2BAE-47EE-89C0-557EE20178BC}" sibTransId="{400A777A-DD2A-49C0-9364-2B6C81BFEB5F}"/>
    <dgm:cxn modelId="{F7D3D3F6-34F0-4B36-AC62-F08E1F17CDF0}" type="presOf" srcId="{7A838C30-C7B9-4634-AFFA-6A77494F7C08}" destId="{D7DB4816-277E-4E7E-95A0-ED35F70BE956}" srcOrd="0" destOrd="3" presId="urn:microsoft.com/office/officeart/2005/8/layout/hProcess7"/>
    <dgm:cxn modelId="{07F97C5C-3E58-4A8D-9CC4-66A74BDCCB5E}" type="presParOf" srcId="{E808F12D-540B-4FA2-86FE-E9F0E3436534}" destId="{17735745-5762-41F8-AFC7-8666DDD0509D}" srcOrd="0" destOrd="0" presId="urn:microsoft.com/office/officeart/2005/8/layout/hProcess7"/>
    <dgm:cxn modelId="{AC7C9297-0FEC-4045-9322-6E1959F05C14}" type="presParOf" srcId="{17735745-5762-41F8-AFC7-8666DDD0509D}" destId="{AA4066A6-ABDB-4562-988E-3F94C7CC734E}" srcOrd="0" destOrd="0" presId="urn:microsoft.com/office/officeart/2005/8/layout/hProcess7"/>
    <dgm:cxn modelId="{98DE22CC-83CD-40E2-A117-2A0E667502F1}" type="presParOf" srcId="{17735745-5762-41F8-AFC7-8666DDD0509D}" destId="{63865EF9-D258-428F-9713-348CFE642D02}" srcOrd="1" destOrd="0" presId="urn:microsoft.com/office/officeart/2005/8/layout/hProcess7"/>
    <dgm:cxn modelId="{19B0CF9D-F47D-4BB2-8842-FB644BD18BC1}" type="presParOf" srcId="{17735745-5762-41F8-AFC7-8666DDD0509D}" destId="{068B74B9-9256-4B70-8621-06691CC490DB}" srcOrd="2" destOrd="0" presId="urn:microsoft.com/office/officeart/2005/8/layout/hProcess7"/>
    <dgm:cxn modelId="{076BDBE9-5EAC-45D7-9AF5-77DCFB71F4DE}" type="presParOf" srcId="{E808F12D-540B-4FA2-86FE-E9F0E3436534}" destId="{2037A01F-477E-429D-9593-222BCAD07A7A}" srcOrd="1" destOrd="0" presId="urn:microsoft.com/office/officeart/2005/8/layout/hProcess7"/>
    <dgm:cxn modelId="{EB5FE784-91DB-450F-91DA-D4F268A2936C}" type="presParOf" srcId="{E808F12D-540B-4FA2-86FE-E9F0E3436534}" destId="{BCC44BD8-BD19-4D29-9CB9-D04EAD13E701}" srcOrd="2" destOrd="0" presId="urn:microsoft.com/office/officeart/2005/8/layout/hProcess7"/>
    <dgm:cxn modelId="{38B06D67-8283-4E71-9D44-D73E1A1AD926}" type="presParOf" srcId="{BCC44BD8-BD19-4D29-9CB9-D04EAD13E701}" destId="{ED8CE223-54AD-4EF6-8B93-391A233E80E3}" srcOrd="0" destOrd="0" presId="urn:microsoft.com/office/officeart/2005/8/layout/hProcess7"/>
    <dgm:cxn modelId="{C13DB11C-C0A1-4F7F-852C-135DFB751380}" type="presParOf" srcId="{BCC44BD8-BD19-4D29-9CB9-D04EAD13E701}" destId="{BC296AB7-705B-4016-9F08-C6F26C2F0404}" srcOrd="1" destOrd="0" presId="urn:microsoft.com/office/officeart/2005/8/layout/hProcess7"/>
    <dgm:cxn modelId="{958A2522-F42A-4B64-88A5-4B5D431CB169}" type="presParOf" srcId="{BCC44BD8-BD19-4D29-9CB9-D04EAD13E701}" destId="{D4B49D9A-D84A-4FF1-99B7-898AABA3E4BE}" srcOrd="2" destOrd="0" presId="urn:microsoft.com/office/officeart/2005/8/layout/hProcess7"/>
    <dgm:cxn modelId="{1AB9A2E7-3C54-4862-9D9C-F27334A632B6}" type="presParOf" srcId="{E808F12D-540B-4FA2-86FE-E9F0E3436534}" destId="{2B1DA252-CF50-43E2-8C41-EC5B326D7A91}" srcOrd="3" destOrd="0" presId="urn:microsoft.com/office/officeart/2005/8/layout/hProcess7"/>
    <dgm:cxn modelId="{430B6784-FE06-4A49-B08E-7AB7C848CA27}" type="presParOf" srcId="{E808F12D-540B-4FA2-86FE-E9F0E3436534}" destId="{B3C3049C-C5CC-4EF8-8D1C-5B3D61F157C3}" srcOrd="4" destOrd="0" presId="urn:microsoft.com/office/officeart/2005/8/layout/hProcess7"/>
    <dgm:cxn modelId="{841C433F-E8A8-4E65-9793-C4DA1AD3F2D1}" type="presParOf" srcId="{B3C3049C-C5CC-4EF8-8D1C-5B3D61F157C3}" destId="{4A9FDC3E-B6EF-4E6E-B319-3343885C1C47}" srcOrd="0" destOrd="0" presId="urn:microsoft.com/office/officeart/2005/8/layout/hProcess7"/>
    <dgm:cxn modelId="{FC5BC77B-5AE9-4D62-97DE-408AC128F2FC}" type="presParOf" srcId="{B3C3049C-C5CC-4EF8-8D1C-5B3D61F157C3}" destId="{CC4D8CFD-B928-4965-BD39-DC0DC3551B66}" srcOrd="1" destOrd="0" presId="urn:microsoft.com/office/officeart/2005/8/layout/hProcess7"/>
    <dgm:cxn modelId="{A162B775-4F68-420A-979A-4ADA1837C1F4}" type="presParOf" srcId="{B3C3049C-C5CC-4EF8-8D1C-5B3D61F157C3}" destId="{D7DB4816-277E-4E7E-95A0-ED35F70BE956}" srcOrd="2" destOrd="0" presId="urn:microsoft.com/office/officeart/2005/8/layout/hProcess7"/>
    <dgm:cxn modelId="{443CFF20-FAD2-46A6-9E36-27285A936314}" type="presParOf" srcId="{E808F12D-540B-4FA2-86FE-E9F0E3436534}" destId="{69A40AFB-371E-4A14-A034-25219725B386}" srcOrd="5" destOrd="0" presId="urn:microsoft.com/office/officeart/2005/8/layout/hProcess7"/>
    <dgm:cxn modelId="{25DC7C11-E478-422C-9CEE-B7D0BD1746C8}" type="presParOf" srcId="{E808F12D-540B-4FA2-86FE-E9F0E3436534}" destId="{B334E2CB-BE45-4AAA-B6A9-D6B5FA6BC238}" srcOrd="6" destOrd="0" presId="urn:microsoft.com/office/officeart/2005/8/layout/hProcess7"/>
    <dgm:cxn modelId="{EFE1B037-7316-47B4-A624-9A8C25EE9E98}" type="presParOf" srcId="{B334E2CB-BE45-4AAA-B6A9-D6B5FA6BC238}" destId="{63EA3188-2065-49AB-A20B-15349975A871}" srcOrd="0" destOrd="0" presId="urn:microsoft.com/office/officeart/2005/8/layout/hProcess7"/>
    <dgm:cxn modelId="{66FC4EFE-E3A0-4497-BB06-6228C805DDEE}" type="presParOf" srcId="{B334E2CB-BE45-4AAA-B6A9-D6B5FA6BC238}" destId="{A6FFD4E2-0A1C-40F7-855F-BA5844B09D3D}" srcOrd="1" destOrd="0" presId="urn:microsoft.com/office/officeart/2005/8/layout/hProcess7"/>
    <dgm:cxn modelId="{A5811C69-F0F0-4688-A86B-D968D0771570}" type="presParOf" srcId="{B334E2CB-BE45-4AAA-B6A9-D6B5FA6BC238}" destId="{5FDB707A-D385-4443-A5D5-C6AC840800AB}" srcOrd="2" destOrd="0" presId="urn:microsoft.com/office/officeart/2005/8/layout/hProcess7"/>
    <dgm:cxn modelId="{0F446A04-1F29-41C7-8CAB-ABECA5A110CF}" type="presParOf" srcId="{E808F12D-540B-4FA2-86FE-E9F0E3436534}" destId="{74304D85-FDC4-4527-8EB4-7D88522BE966}" srcOrd="7" destOrd="0" presId="urn:microsoft.com/office/officeart/2005/8/layout/hProcess7"/>
    <dgm:cxn modelId="{0C944881-00E2-4523-AB9A-FA2CF31A3643}" type="presParOf" srcId="{E808F12D-540B-4FA2-86FE-E9F0E3436534}" destId="{1682FC71-118A-4734-AD6B-E7B1549E74B7}" srcOrd="8" destOrd="0" presId="urn:microsoft.com/office/officeart/2005/8/layout/hProcess7"/>
    <dgm:cxn modelId="{179E4AC6-5E31-44C7-A37F-B1F3A5D7FE1D}" type="presParOf" srcId="{1682FC71-118A-4734-AD6B-E7B1549E74B7}" destId="{3FF1D023-0318-4B0F-A850-4FC021CFA994}" srcOrd="0" destOrd="0" presId="urn:microsoft.com/office/officeart/2005/8/layout/hProcess7"/>
    <dgm:cxn modelId="{C926163B-499C-4CCB-B018-56150CB029D9}" type="presParOf" srcId="{1682FC71-118A-4734-AD6B-E7B1549E74B7}" destId="{34C34785-35A6-497E-9411-635D750202BA}" srcOrd="1" destOrd="0" presId="urn:microsoft.com/office/officeart/2005/8/layout/hProcess7"/>
    <dgm:cxn modelId="{0F90325A-4F9B-4489-AC7C-5A06FE9691BC}" type="presParOf" srcId="{1682FC71-118A-4734-AD6B-E7B1549E74B7}" destId="{9F44ACE6-425C-4CFF-A3E8-438FACF3A423}"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4C8FB-8FEB-4B7E-9791-E9F827D54B89}">
      <dsp:nvSpPr>
        <dsp:cNvPr id="0" name=""/>
        <dsp:cNvSpPr/>
      </dsp:nvSpPr>
      <dsp:spPr>
        <a:xfrm>
          <a:off x="6529" y="525897"/>
          <a:ext cx="2041202" cy="244944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01625" tIns="0" rIns="201625" bIns="330200" numCol="1" spcCol="1270" anchor="t" anchorCtr="0">
          <a:noAutofit/>
        </a:bodyPr>
        <a:lstStyle/>
        <a:p>
          <a:pPr marL="0" lvl="0" indent="0" algn="l" defTabSz="844550" rtl="0">
            <a:lnSpc>
              <a:spcPct val="90000"/>
            </a:lnSpc>
            <a:spcBef>
              <a:spcPct val="0"/>
            </a:spcBef>
            <a:spcAft>
              <a:spcPct val="35000"/>
            </a:spcAft>
            <a:buNone/>
          </a:pPr>
          <a:r>
            <a:rPr lang="en-US" sz="1900" kern="1200">
              <a:latin typeface="Calibri Light" panose="020F0302020204030204"/>
            </a:rPr>
            <a:t> </a:t>
          </a:r>
          <a:r>
            <a:rPr lang="en-US" sz="1900" kern="1200"/>
            <a:t>Background</a:t>
          </a:r>
        </a:p>
      </dsp:txBody>
      <dsp:txXfrm>
        <a:off x="6529" y="1505674"/>
        <a:ext cx="2041202" cy="1469665"/>
      </dsp:txXfrm>
    </dsp:sp>
    <dsp:sp modelId="{A0E09AB7-0D94-4E45-9FEF-7DB20339EAAF}">
      <dsp:nvSpPr>
        <dsp:cNvPr id="0" name=""/>
        <dsp:cNvSpPr/>
      </dsp:nvSpPr>
      <dsp:spPr>
        <a:xfrm>
          <a:off x="6529" y="525897"/>
          <a:ext cx="2041202" cy="979777"/>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01625" tIns="165100" rIns="201625" bIns="165100" numCol="1" spcCol="1270" anchor="ctr" anchorCtr="0">
          <a:noAutofit/>
        </a:bodyPr>
        <a:lstStyle/>
        <a:p>
          <a:pPr marL="0" lvl="0" indent="0" algn="l" defTabSz="2044700">
            <a:lnSpc>
              <a:spcPct val="90000"/>
            </a:lnSpc>
            <a:spcBef>
              <a:spcPct val="0"/>
            </a:spcBef>
            <a:spcAft>
              <a:spcPct val="35000"/>
            </a:spcAft>
            <a:buNone/>
          </a:pPr>
          <a:r>
            <a:rPr lang="en-US" sz="4600" kern="1200"/>
            <a:t>01</a:t>
          </a:r>
        </a:p>
      </dsp:txBody>
      <dsp:txXfrm>
        <a:off x="6529" y="525897"/>
        <a:ext cx="2041202" cy="979777"/>
      </dsp:txXfrm>
    </dsp:sp>
    <dsp:sp modelId="{389C532F-6756-4B92-ADC9-01EC9D06D51A}">
      <dsp:nvSpPr>
        <dsp:cNvPr id="0" name=""/>
        <dsp:cNvSpPr/>
      </dsp:nvSpPr>
      <dsp:spPr>
        <a:xfrm>
          <a:off x="2211028" y="525897"/>
          <a:ext cx="2041202" cy="2449443"/>
        </a:xfrm>
        <a:prstGeom prst="rect">
          <a:avLst/>
        </a:prstGeom>
        <a:solidFill>
          <a:schemeClr val="accent5">
            <a:hueOff val="1215011"/>
            <a:satOff val="429"/>
            <a:lumOff val="3824"/>
            <a:alphaOff val="0"/>
          </a:schemeClr>
        </a:solidFill>
        <a:ln w="12700" cap="flat" cmpd="sng" algn="ctr">
          <a:solidFill>
            <a:schemeClr val="accent5">
              <a:hueOff val="1215011"/>
              <a:satOff val="429"/>
              <a:lumOff val="382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01625" tIns="0" rIns="201625" bIns="330200" numCol="1" spcCol="1270" anchor="t" anchorCtr="0">
          <a:noAutofit/>
        </a:bodyPr>
        <a:lstStyle/>
        <a:p>
          <a:pPr marL="0" lvl="0" indent="0" algn="l" defTabSz="844550" rtl="0">
            <a:lnSpc>
              <a:spcPct val="90000"/>
            </a:lnSpc>
            <a:spcBef>
              <a:spcPct val="0"/>
            </a:spcBef>
            <a:spcAft>
              <a:spcPct val="35000"/>
            </a:spcAft>
            <a:buNone/>
          </a:pPr>
          <a:r>
            <a:rPr lang="en-US" sz="1900" kern="1200">
              <a:latin typeface="Calibri Light" panose="020F0302020204030204"/>
            </a:rPr>
            <a:t> </a:t>
          </a:r>
          <a:r>
            <a:rPr lang="en-US" sz="1900" kern="1200"/>
            <a:t>Project Overview</a:t>
          </a:r>
        </a:p>
      </dsp:txBody>
      <dsp:txXfrm>
        <a:off x="2211028" y="1505674"/>
        <a:ext cx="2041202" cy="1469665"/>
      </dsp:txXfrm>
    </dsp:sp>
    <dsp:sp modelId="{B175D7CC-16FD-488D-86B0-E69CA979735B}">
      <dsp:nvSpPr>
        <dsp:cNvPr id="0" name=""/>
        <dsp:cNvSpPr/>
      </dsp:nvSpPr>
      <dsp:spPr>
        <a:xfrm>
          <a:off x="2211028" y="525897"/>
          <a:ext cx="2041202" cy="979777"/>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01625" tIns="165100" rIns="201625" bIns="165100" numCol="1" spcCol="1270" anchor="ctr" anchorCtr="0">
          <a:noAutofit/>
        </a:bodyPr>
        <a:lstStyle/>
        <a:p>
          <a:pPr marL="0" lvl="0" indent="0" algn="l" defTabSz="2044700">
            <a:lnSpc>
              <a:spcPct val="90000"/>
            </a:lnSpc>
            <a:spcBef>
              <a:spcPct val="0"/>
            </a:spcBef>
            <a:spcAft>
              <a:spcPct val="35000"/>
            </a:spcAft>
            <a:buNone/>
          </a:pPr>
          <a:r>
            <a:rPr lang="en-US" sz="4600" kern="1200"/>
            <a:t>02</a:t>
          </a:r>
        </a:p>
      </dsp:txBody>
      <dsp:txXfrm>
        <a:off x="2211028" y="525897"/>
        <a:ext cx="2041202" cy="979777"/>
      </dsp:txXfrm>
    </dsp:sp>
    <dsp:sp modelId="{F8E60E42-CCB6-4F4B-B5AC-19C0792C5454}">
      <dsp:nvSpPr>
        <dsp:cNvPr id="0" name=""/>
        <dsp:cNvSpPr/>
      </dsp:nvSpPr>
      <dsp:spPr>
        <a:xfrm>
          <a:off x="4415527" y="525897"/>
          <a:ext cx="2041202" cy="2449443"/>
        </a:xfrm>
        <a:prstGeom prst="rect">
          <a:avLst/>
        </a:prstGeom>
        <a:solidFill>
          <a:schemeClr val="accent5">
            <a:hueOff val="2430022"/>
            <a:satOff val="859"/>
            <a:lumOff val="7647"/>
            <a:alphaOff val="0"/>
          </a:schemeClr>
        </a:solidFill>
        <a:ln w="12700" cap="flat" cmpd="sng" algn="ctr">
          <a:solidFill>
            <a:schemeClr val="accent5">
              <a:hueOff val="2430022"/>
              <a:satOff val="859"/>
              <a:lumOff val="764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01625" tIns="0" rIns="201625" bIns="330200" numCol="1" spcCol="1270" anchor="t" anchorCtr="0">
          <a:noAutofit/>
        </a:bodyPr>
        <a:lstStyle/>
        <a:p>
          <a:pPr marL="0" lvl="0" indent="0" algn="l" defTabSz="844550" rtl="0">
            <a:lnSpc>
              <a:spcPct val="90000"/>
            </a:lnSpc>
            <a:spcBef>
              <a:spcPct val="0"/>
            </a:spcBef>
            <a:spcAft>
              <a:spcPct val="35000"/>
            </a:spcAft>
            <a:buNone/>
          </a:pPr>
          <a:r>
            <a:rPr lang="en-US" sz="1900" kern="1200">
              <a:latin typeface="Calibri Light" panose="020F0302020204030204"/>
            </a:rPr>
            <a:t> Design Concept</a:t>
          </a:r>
          <a:endParaRPr lang="en-US" sz="1900" kern="1200"/>
        </a:p>
      </dsp:txBody>
      <dsp:txXfrm>
        <a:off x="4415527" y="1505674"/>
        <a:ext cx="2041202" cy="1469665"/>
      </dsp:txXfrm>
    </dsp:sp>
    <dsp:sp modelId="{99550091-74B3-4CE4-85DD-33E687EED877}">
      <dsp:nvSpPr>
        <dsp:cNvPr id="0" name=""/>
        <dsp:cNvSpPr/>
      </dsp:nvSpPr>
      <dsp:spPr>
        <a:xfrm>
          <a:off x="4415527" y="525897"/>
          <a:ext cx="2041202" cy="979777"/>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01625" tIns="165100" rIns="201625" bIns="165100" numCol="1" spcCol="1270" anchor="ctr" anchorCtr="0">
          <a:noAutofit/>
        </a:bodyPr>
        <a:lstStyle/>
        <a:p>
          <a:pPr marL="0" lvl="0" indent="0" algn="l" defTabSz="2044700">
            <a:lnSpc>
              <a:spcPct val="90000"/>
            </a:lnSpc>
            <a:spcBef>
              <a:spcPct val="0"/>
            </a:spcBef>
            <a:spcAft>
              <a:spcPct val="35000"/>
            </a:spcAft>
            <a:buNone/>
          </a:pPr>
          <a:r>
            <a:rPr lang="en-US" sz="4600" kern="1200"/>
            <a:t>03</a:t>
          </a:r>
        </a:p>
      </dsp:txBody>
      <dsp:txXfrm>
        <a:off x="4415527" y="525897"/>
        <a:ext cx="2041202" cy="979777"/>
      </dsp:txXfrm>
    </dsp:sp>
    <dsp:sp modelId="{72F162F3-4346-4826-B2ED-778C921D54FD}">
      <dsp:nvSpPr>
        <dsp:cNvPr id="0" name=""/>
        <dsp:cNvSpPr/>
      </dsp:nvSpPr>
      <dsp:spPr>
        <a:xfrm>
          <a:off x="6620026" y="525897"/>
          <a:ext cx="2041202" cy="2449443"/>
        </a:xfrm>
        <a:prstGeom prst="rect">
          <a:avLst/>
        </a:prstGeom>
        <a:solidFill>
          <a:schemeClr val="accent5">
            <a:hueOff val="3645034"/>
            <a:satOff val="1288"/>
            <a:lumOff val="11471"/>
            <a:alphaOff val="0"/>
          </a:schemeClr>
        </a:solidFill>
        <a:ln w="12700" cap="flat" cmpd="sng" algn="ctr">
          <a:solidFill>
            <a:schemeClr val="accent5">
              <a:hueOff val="3645034"/>
              <a:satOff val="1288"/>
              <a:lumOff val="11471"/>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01625" tIns="0" rIns="201625" bIns="330200" numCol="1" spcCol="1270" anchor="t" anchorCtr="0">
          <a:noAutofit/>
        </a:bodyPr>
        <a:lstStyle/>
        <a:p>
          <a:pPr marL="0" lvl="0" indent="0" algn="l" defTabSz="844550" rtl="0">
            <a:lnSpc>
              <a:spcPct val="90000"/>
            </a:lnSpc>
            <a:spcBef>
              <a:spcPct val="0"/>
            </a:spcBef>
            <a:spcAft>
              <a:spcPct val="35000"/>
            </a:spcAft>
            <a:buNone/>
          </a:pPr>
          <a:r>
            <a:rPr lang="en-US" sz="1900" kern="1200">
              <a:latin typeface="Calibri Light" panose="020F0302020204030204"/>
            </a:rPr>
            <a:t> </a:t>
          </a:r>
          <a:r>
            <a:rPr lang="en-US" sz="1900" kern="1200"/>
            <a:t>Development</a:t>
          </a:r>
        </a:p>
      </dsp:txBody>
      <dsp:txXfrm>
        <a:off x="6620026" y="1505674"/>
        <a:ext cx="2041202" cy="1469665"/>
      </dsp:txXfrm>
    </dsp:sp>
    <dsp:sp modelId="{FDEB8514-7754-47CB-A657-4F2F03BB5793}">
      <dsp:nvSpPr>
        <dsp:cNvPr id="0" name=""/>
        <dsp:cNvSpPr/>
      </dsp:nvSpPr>
      <dsp:spPr>
        <a:xfrm>
          <a:off x="6620026" y="525897"/>
          <a:ext cx="2041202" cy="979777"/>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01625" tIns="165100" rIns="201625" bIns="165100" numCol="1" spcCol="1270" anchor="ctr" anchorCtr="0">
          <a:noAutofit/>
        </a:bodyPr>
        <a:lstStyle/>
        <a:p>
          <a:pPr marL="0" lvl="0" indent="0" algn="l" defTabSz="2044700">
            <a:lnSpc>
              <a:spcPct val="90000"/>
            </a:lnSpc>
            <a:spcBef>
              <a:spcPct val="0"/>
            </a:spcBef>
            <a:spcAft>
              <a:spcPct val="35000"/>
            </a:spcAft>
            <a:buNone/>
          </a:pPr>
          <a:r>
            <a:rPr lang="en-US" sz="4600" kern="1200"/>
            <a:t>04</a:t>
          </a:r>
        </a:p>
      </dsp:txBody>
      <dsp:txXfrm>
        <a:off x="6620026" y="525897"/>
        <a:ext cx="2041202" cy="979777"/>
      </dsp:txXfrm>
    </dsp:sp>
    <dsp:sp modelId="{3BCD6AA5-636F-47C9-A8CE-D57B8969BD28}">
      <dsp:nvSpPr>
        <dsp:cNvPr id="0" name=""/>
        <dsp:cNvSpPr/>
      </dsp:nvSpPr>
      <dsp:spPr>
        <a:xfrm>
          <a:off x="8824525" y="525897"/>
          <a:ext cx="2041202" cy="2449443"/>
        </a:xfrm>
        <a:prstGeom prst="rect">
          <a:avLst/>
        </a:prstGeom>
        <a:solidFill>
          <a:schemeClr val="accent5">
            <a:hueOff val="4860045"/>
            <a:satOff val="1718"/>
            <a:lumOff val="15294"/>
            <a:alphaOff val="0"/>
          </a:schemeClr>
        </a:solidFill>
        <a:ln w="12700" cap="flat" cmpd="sng" algn="ctr">
          <a:solidFill>
            <a:schemeClr val="accent5">
              <a:hueOff val="4860045"/>
              <a:satOff val="1718"/>
              <a:lumOff val="1529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01625" tIns="0" rIns="201625" bIns="330200" numCol="1" spcCol="1270" anchor="t" anchorCtr="0">
          <a:noAutofit/>
        </a:bodyPr>
        <a:lstStyle/>
        <a:p>
          <a:pPr marL="0" lvl="0" indent="0" algn="l" defTabSz="844550" rtl="0">
            <a:lnSpc>
              <a:spcPct val="90000"/>
            </a:lnSpc>
            <a:spcBef>
              <a:spcPct val="0"/>
            </a:spcBef>
            <a:spcAft>
              <a:spcPct val="35000"/>
            </a:spcAft>
            <a:buNone/>
          </a:pPr>
          <a:r>
            <a:rPr lang="en-US" sz="1900" kern="1200">
              <a:latin typeface="Calibri Light" panose="020F0302020204030204"/>
            </a:rPr>
            <a:t> </a:t>
          </a:r>
          <a:r>
            <a:rPr lang="en-US" sz="1900" kern="1200"/>
            <a:t>Expected Results</a:t>
          </a:r>
        </a:p>
      </dsp:txBody>
      <dsp:txXfrm>
        <a:off x="8824525" y="1505674"/>
        <a:ext cx="2041202" cy="1469665"/>
      </dsp:txXfrm>
    </dsp:sp>
    <dsp:sp modelId="{3A4EAF48-B9D2-4E7C-8B6A-DA5B5D0F33DC}">
      <dsp:nvSpPr>
        <dsp:cNvPr id="0" name=""/>
        <dsp:cNvSpPr/>
      </dsp:nvSpPr>
      <dsp:spPr>
        <a:xfrm>
          <a:off x="8824525" y="525897"/>
          <a:ext cx="2041202" cy="979777"/>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01625" tIns="165100" rIns="201625" bIns="165100" numCol="1" spcCol="1270" anchor="ctr" anchorCtr="0">
          <a:noAutofit/>
        </a:bodyPr>
        <a:lstStyle/>
        <a:p>
          <a:pPr marL="0" lvl="0" indent="0" algn="l" defTabSz="2044700">
            <a:lnSpc>
              <a:spcPct val="90000"/>
            </a:lnSpc>
            <a:spcBef>
              <a:spcPct val="0"/>
            </a:spcBef>
            <a:spcAft>
              <a:spcPct val="35000"/>
            </a:spcAft>
            <a:buNone/>
          </a:pPr>
          <a:r>
            <a:rPr lang="en-US" sz="4600" kern="1200"/>
            <a:t>05</a:t>
          </a:r>
        </a:p>
      </dsp:txBody>
      <dsp:txXfrm>
        <a:off x="8824525" y="525897"/>
        <a:ext cx="2041202" cy="979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5D9B0-7BBB-4465-A462-31188667764A}">
      <dsp:nvSpPr>
        <dsp:cNvPr id="0" name=""/>
        <dsp:cNvSpPr/>
      </dsp:nvSpPr>
      <dsp:spPr>
        <a:xfrm>
          <a:off x="1499555" y="2116"/>
          <a:ext cx="1206312" cy="120631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a:t>live streaming</a:t>
          </a:r>
          <a:endParaRPr lang="ko-KR" altLang="en-US" sz="1400" kern="1200"/>
        </a:p>
      </dsp:txBody>
      <dsp:txXfrm>
        <a:off x="1676215" y="178776"/>
        <a:ext cx="852992" cy="852992"/>
      </dsp:txXfrm>
    </dsp:sp>
    <dsp:sp modelId="{501AE894-3F58-498D-ACCD-22ECC364191E}">
      <dsp:nvSpPr>
        <dsp:cNvPr id="0" name=""/>
        <dsp:cNvSpPr/>
      </dsp:nvSpPr>
      <dsp:spPr>
        <a:xfrm>
          <a:off x="1752881" y="1306381"/>
          <a:ext cx="699661" cy="699661"/>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a:off x="1845621" y="1573931"/>
        <a:ext cx="514181" cy="164561"/>
      </dsp:txXfrm>
    </dsp:sp>
    <dsp:sp modelId="{BC132C77-E599-4FC5-AA86-B9B35EC355F1}">
      <dsp:nvSpPr>
        <dsp:cNvPr id="0" name=""/>
        <dsp:cNvSpPr/>
      </dsp:nvSpPr>
      <dsp:spPr>
        <a:xfrm>
          <a:off x="1499555" y="2103994"/>
          <a:ext cx="1206312" cy="120631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a:t>online chat</a:t>
          </a:r>
        </a:p>
      </dsp:txBody>
      <dsp:txXfrm>
        <a:off x="1676215" y="2280654"/>
        <a:ext cx="852992" cy="852992"/>
      </dsp:txXfrm>
    </dsp:sp>
    <dsp:sp modelId="{6A0CBE89-009F-421F-B641-D04F6CF7EFD0}">
      <dsp:nvSpPr>
        <dsp:cNvPr id="0" name=""/>
        <dsp:cNvSpPr/>
      </dsp:nvSpPr>
      <dsp:spPr>
        <a:xfrm>
          <a:off x="1752881" y="3408259"/>
          <a:ext cx="699661" cy="699661"/>
        </a:xfrm>
        <a:prstGeom prst="mathPlus">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a:off x="1845621" y="3675809"/>
        <a:ext cx="514181" cy="164561"/>
      </dsp:txXfrm>
    </dsp:sp>
    <dsp:sp modelId="{1DA6AB2A-CD6C-4191-86E9-0636134678CD}">
      <dsp:nvSpPr>
        <dsp:cNvPr id="0" name=""/>
        <dsp:cNvSpPr/>
      </dsp:nvSpPr>
      <dsp:spPr>
        <a:xfrm>
          <a:off x="1499555" y="4205873"/>
          <a:ext cx="1206312" cy="120631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a:t>online purchasing system</a:t>
          </a:r>
        </a:p>
      </dsp:txBody>
      <dsp:txXfrm>
        <a:off x="1676215" y="4382533"/>
        <a:ext cx="852992" cy="852992"/>
      </dsp:txXfrm>
    </dsp:sp>
    <dsp:sp modelId="{57F83D49-7DAA-47BC-B705-E72A2C0A577A}">
      <dsp:nvSpPr>
        <dsp:cNvPr id="0" name=""/>
        <dsp:cNvSpPr/>
      </dsp:nvSpPr>
      <dsp:spPr>
        <a:xfrm>
          <a:off x="2886814" y="2482776"/>
          <a:ext cx="383607" cy="44874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a:off x="2886814" y="2572526"/>
        <a:ext cx="268525" cy="269248"/>
      </dsp:txXfrm>
    </dsp:sp>
    <dsp:sp modelId="{960B83CE-1337-41C5-A9FA-AA1DDD70E2EB}">
      <dsp:nvSpPr>
        <dsp:cNvPr id="0" name=""/>
        <dsp:cNvSpPr/>
      </dsp:nvSpPr>
      <dsp:spPr>
        <a:xfrm>
          <a:off x="3429655" y="1500838"/>
          <a:ext cx="2412624" cy="241262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2489200" rtl="0" latinLnBrk="1">
            <a:lnSpc>
              <a:spcPct val="90000"/>
            </a:lnSpc>
            <a:spcBef>
              <a:spcPct val="0"/>
            </a:spcBef>
            <a:spcAft>
              <a:spcPct val="35000"/>
            </a:spcAft>
            <a:buNone/>
          </a:pPr>
          <a:r>
            <a:rPr lang="en-US" sz="5600" i="0" kern="1200">
              <a:latin typeface="Calibri"/>
              <a:cs typeface="Calibri"/>
            </a:rPr>
            <a:t>Live Shop</a:t>
          </a:r>
        </a:p>
      </dsp:txBody>
      <dsp:txXfrm>
        <a:off x="3782976" y="1854159"/>
        <a:ext cx="1705982" cy="17059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331D0-F5A0-41CF-82DE-A7D17527F8CC}">
      <dsp:nvSpPr>
        <dsp:cNvPr id="0" name=""/>
        <dsp:cNvSpPr/>
      </dsp:nvSpPr>
      <dsp:spPr>
        <a:xfrm>
          <a:off x="0" y="0"/>
          <a:ext cx="10753725" cy="113014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kern="1200" dirty="0">
              <a:latin typeface="Calibri Light" panose="020F0302020204030204"/>
            </a:rPr>
            <a:t>Components</a:t>
          </a:r>
          <a:endParaRPr lang="en-US" sz="5200" kern="1200" dirty="0"/>
        </a:p>
      </dsp:txBody>
      <dsp:txXfrm>
        <a:off x="0" y="0"/>
        <a:ext cx="10753725" cy="1130141"/>
      </dsp:txXfrm>
    </dsp:sp>
    <dsp:sp modelId="{7976AC2A-CEFC-4E39-B671-176D994C02EC}">
      <dsp:nvSpPr>
        <dsp:cNvPr id="0" name=""/>
        <dsp:cNvSpPr/>
      </dsp:nvSpPr>
      <dsp:spPr>
        <a:xfrm>
          <a:off x="0" y="1130141"/>
          <a:ext cx="2688431" cy="2373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t>Broadcast Live Stream from Mobile Device</a:t>
          </a:r>
          <a:endParaRPr lang="en-US" sz="2100" b="0" kern="1200" dirty="0">
            <a:latin typeface="Calibri Light" panose="020F0302020204030204"/>
          </a:endParaRPr>
        </a:p>
        <a:p>
          <a:pPr marL="171450" lvl="1" indent="-171450" algn="l" defTabSz="711200" rtl="0">
            <a:lnSpc>
              <a:spcPct val="90000"/>
            </a:lnSpc>
            <a:spcBef>
              <a:spcPct val="0"/>
            </a:spcBef>
            <a:spcAft>
              <a:spcPct val="15000"/>
            </a:spcAft>
            <a:buChar char="•"/>
          </a:pPr>
          <a:r>
            <a:rPr lang="en-US" sz="1600" b="0" kern="1200" dirty="0">
              <a:latin typeface="Calibri Light" panose="020F0302020204030204"/>
            </a:rPr>
            <a:t>Recording</a:t>
          </a:r>
          <a:r>
            <a:rPr lang="en-US" sz="1600" kern="1200" dirty="0">
              <a:latin typeface="Calibri Light" panose="020F0302020204030204"/>
            </a:rPr>
            <a:t> </a:t>
          </a:r>
          <a:endParaRPr lang="en-US" sz="1600" kern="1200" dirty="0"/>
        </a:p>
        <a:p>
          <a:pPr marL="171450" lvl="1" indent="-171450" algn="l" defTabSz="711200" rtl="0">
            <a:lnSpc>
              <a:spcPct val="90000"/>
            </a:lnSpc>
            <a:spcBef>
              <a:spcPct val="0"/>
            </a:spcBef>
            <a:spcAft>
              <a:spcPct val="15000"/>
            </a:spcAft>
            <a:buChar char="•"/>
          </a:pPr>
          <a:r>
            <a:rPr lang="en-US" sz="1600" kern="1200" dirty="0">
              <a:latin typeface="Calibri Light" panose="020F0302020204030204"/>
            </a:rPr>
            <a:t>Encoding</a:t>
          </a:r>
          <a:r>
            <a:rPr lang="en-US" sz="1600" kern="1200" dirty="0"/>
            <a:t> </a:t>
          </a:r>
          <a:r>
            <a:rPr lang="en-US" sz="1600" kern="1200" dirty="0">
              <a:latin typeface="Calibri Light" panose="020F0302020204030204"/>
            </a:rPr>
            <a:t>&amp;</a:t>
          </a:r>
          <a:r>
            <a:rPr lang="en-US" sz="1600" kern="1200" dirty="0"/>
            <a:t> </a:t>
          </a:r>
          <a:r>
            <a:rPr lang="en-US" sz="1600" kern="1200" dirty="0">
              <a:latin typeface="Calibri Light" panose="020F0302020204030204"/>
            </a:rPr>
            <a:t>Packaging</a:t>
          </a:r>
          <a:endParaRPr lang="en-US" sz="1600" kern="1200" dirty="0"/>
        </a:p>
      </dsp:txBody>
      <dsp:txXfrm>
        <a:off x="0" y="1130141"/>
        <a:ext cx="2688431" cy="2373296"/>
      </dsp:txXfrm>
    </dsp:sp>
    <dsp:sp modelId="{5E999B2A-C735-4BE8-BCDB-5AE59D9A0AFC}">
      <dsp:nvSpPr>
        <dsp:cNvPr id="0" name=""/>
        <dsp:cNvSpPr/>
      </dsp:nvSpPr>
      <dsp:spPr>
        <a:xfrm>
          <a:off x="2688431" y="1130141"/>
          <a:ext cx="2688431" cy="2373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t>Play Live Stream </a:t>
          </a:r>
          <a:r>
            <a:rPr lang="en-US" sz="2100" kern="1200" dirty="0">
              <a:latin typeface="Calibri Light" panose="020F0302020204030204"/>
            </a:rPr>
            <a:t>On Mobile</a:t>
          </a:r>
          <a:r>
            <a:rPr lang="en-US" sz="2100" kern="1200" dirty="0"/>
            <a:t> Device</a:t>
          </a:r>
          <a:endParaRPr lang="en-US" sz="2100" kern="1200" dirty="0">
            <a:latin typeface="Calibri Light" panose="020F0302020204030204"/>
          </a:endParaRPr>
        </a:p>
        <a:p>
          <a:pPr marL="171450" lvl="1" indent="-171450" algn="l" defTabSz="711200" rtl="0">
            <a:lnSpc>
              <a:spcPct val="90000"/>
            </a:lnSpc>
            <a:spcBef>
              <a:spcPct val="0"/>
            </a:spcBef>
            <a:spcAft>
              <a:spcPct val="15000"/>
            </a:spcAft>
            <a:buChar char="•"/>
          </a:pPr>
          <a:r>
            <a:rPr lang="en-US" sz="1600" kern="1200" dirty="0"/>
            <a:t>Low Latency</a:t>
          </a:r>
          <a:endParaRPr lang="en-US" sz="1600" kern="1200" dirty="0">
            <a:latin typeface="Calibri Light" panose="020F0302020204030204"/>
          </a:endParaRPr>
        </a:p>
        <a:p>
          <a:pPr marL="171450" lvl="1" indent="-171450" algn="l" defTabSz="711200" rtl="0">
            <a:lnSpc>
              <a:spcPct val="90000"/>
            </a:lnSpc>
            <a:spcBef>
              <a:spcPct val="0"/>
            </a:spcBef>
            <a:spcAft>
              <a:spcPct val="15000"/>
            </a:spcAft>
            <a:buChar char="•"/>
          </a:pPr>
          <a:r>
            <a:rPr lang="en-US" sz="1600" kern="1200" dirty="0">
              <a:latin typeface="Calibri Light" panose="020F0302020204030204"/>
            </a:rPr>
            <a:t>Everywhere</a:t>
          </a:r>
        </a:p>
        <a:p>
          <a:pPr marL="342900" lvl="2" indent="-171450" algn="l" defTabSz="711200" rtl="0">
            <a:lnSpc>
              <a:spcPct val="90000"/>
            </a:lnSpc>
            <a:spcBef>
              <a:spcPct val="0"/>
            </a:spcBef>
            <a:spcAft>
              <a:spcPct val="15000"/>
            </a:spcAft>
            <a:buChar char="•"/>
          </a:pPr>
          <a:r>
            <a:rPr lang="en-US" sz="1600" kern="1200" dirty="0">
              <a:latin typeface="Calibri Light" panose="020F0302020204030204"/>
            </a:rPr>
            <a:t>Adaptive (Bitrate)</a:t>
          </a:r>
        </a:p>
        <a:p>
          <a:pPr marL="342900" lvl="2" indent="-171450" algn="l" defTabSz="711200" rtl="0">
            <a:lnSpc>
              <a:spcPct val="90000"/>
            </a:lnSpc>
            <a:spcBef>
              <a:spcPct val="0"/>
            </a:spcBef>
            <a:spcAft>
              <a:spcPct val="15000"/>
            </a:spcAft>
            <a:buChar char="•"/>
          </a:pPr>
          <a:r>
            <a:rPr lang="en-US" sz="1600" kern="1200" dirty="0">
              <a:latin typeface="Calibri Light" panose="020F0302020204030204"/>
            </a:rPr>
            <a:t>Devices </a:t>
          </a:r>
          <a:r>
            <a:rPr lang="en-US" sz="1600" kern="1200" dirty="0"/>
            <a:t>compatibility</a:t>
          </a:r>
        </a:p>
        <a:p>
          <a:pPr marL="171450" lvl="1" indent="-171450" algn="l" defTabSz="711200" rtl="0">
            <a:lnSpc>
              <a:spcPct val="90000"/>
            </a:lnSpc>
            <a:spcBef>
              <a:spcPct val="0"/>
            </a:spcBef>
            <a:spcAft>
              <a:spcPct val="15000"/>
            </a:spcAft>
            <a:buChar char="•"/>
          </a:pPr>
          <a:r>
            <a:rPr lang="en-US" sz="1600" kern="1200" dirty="0">
              <a:latin typeface="Calibri Light" panose="020F0302020204030204"/>
            </a:rPr>
            <a:t>On-screen Chat</a:t>
          </a:r>
        </a:p>
      </dsp:txBody>
      <dsp:txXfrm>
        <a:off x="2688431" y="1130141"/>
        <a:ext cx="2688431" cy="2373296"/>
      </dsp:txXfrm>
    </dsp:sp>
    <dsp:sp modelId="{3BBE22F6-FAC9-43F4-A2D0-5C63876409F7}">
      <dsp:nvSpPr>
        <dsp:cNvPr id="0" name=""/>
        <dsp:cNvSpPr/>
      </dsp:nvSpPr>
      <dsp:spPr>
        <a:xfrm>
          <a:off x="5376862" y="1130141"/>
          <a:ext cx="2688431" cy="2373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latin typeface="Calibri Light" panose="020F0302020204030204"/>
            </a:rPr>
            <a:t>Media</a:t>
          </a:r>
          <a:r>
            <a:rPr lang="en-US" sz="2100" kern="1200" dirty="0"/>
            <a:t> Server</a:t>
          </a:r>
        </a:p>
        <a:p>
          <a:pPr marL="171450" lvl="1" indent="-171450" algn="l" defTabSz="711200" rtl="0">
            <a:lnSpc>
              <a:spcPct val="90000"/>
            </a:lnSpc>
            <a:spcBef>
              <a:spcPct val="0"/>
            </a:spcBef>
            <a:spcAft>
              <a:spcPct val="15000"/>
            </a:spcAft>
            <a:buChar char="•"/>
          </a:pPr>
          <a:r>
            <a:rPr lang="en-US" sz="1600" kern="1200" dirty="0"/>
            <a:t>Receive</a:t>
          </a:r>
          <a:r>
            <a:rPr lang="en-US" sz="1600" kern="1200" dirty="0">
              <a:latin typeface="Calibri Light" panose="020F0302020204030204"/>
            </a:rPr>
            <a:t> &amp; </a:t>
          </a:r>
          <a:r>
            <a:rPr lang="en-US" sz="1600" kern="1200" dirty="0"/>
            <a:t>Transcodes live streams</a:t>
          </a:r>
        </a:p>
        <a:p>
          <a:pPr marL="171450" lvl="1" indent="-171450" algn="l" defTabSz="711200" rtl="0">
            <a:lnSpc>
              <a:spcPct val="90000"/>
            </a:lnSpc>
            <a:spcBef>
              <a:spcPct val="0"/>
            </a:spcBef>
            <a:spcAft>
              <a:spcPct val="15000"/>
            </a:spcAft>
            <a:buChar char="•"/>
          </a:pPr>
          <a:r>
            <a:rPr lang="en-US" sz="1600" kern="1200" dirty="0">
              <a:latin typeface="Calibri Light" panose="020F0302020204030204"/>
            </a:rPr>
            <a:t>Distributes</a:t>
          </a:r>
          <a:r>
            <a:rPr lang="en-US" sz="1600" kern="1200" dirty="0"/>
            <a:t> the live stream to </a:t>
          </a:r>
          <a:r>
            <a:rPr lang="en-US" sz="1600" kern="1200" dirty="0">
              <a:latin typeface="Calibri Light" panose="020F0302020204030204"/>
            </a:rPr>
            <a:t>user</a:t>
          </a:r>
        </a:p>
        <a:p>
          <a:pPr marL="171450" lvl="1" indent="-171450" algn="l" defTabSz="711200">
            <a:lnSpc>
              <a:spcPct val="90000"/>
            </a:lnSpc>
            <a:spcBef>
              <a:spcPct val="0"/>
            </a:spcBef>
            <a:spcAft>
              <a:spcPct val="15000"/>
            </a:spcAft>
            <a:buChar char="•"/>
          </a:pPr>
          <a:r>
            <a:rPr lang="en-US" sz="1600" kern="1200" dirty="0">
              <a:latin typeface="Calibri Light" panose="020F0302020204030204"/>
            </a:rPr>
            <a:t>Replay</a:t>
          </a:r>
        </a:p>
        <a:p>
          <a:pPr marL="171450" lvl="1" indent="-171450" algn="l" defTabSz="711200" rtl="0">
            <a:lnSpc>
              <a:spcPct val="90000"/>
            </a:lnSpc>
            <a:spcBef>
              <a:spcPct val="0"/>
            </a:spcBef>
            <a:spcAft>
              <a:spcPct val="15000"/>
            </a:spcAft>
            <a:buChar char="•"/>
          </a:pPr>
          <a:r>
            <a:rPr lang="en-US" sz="1600" kern="1200" dirty="0">
              <a:latin typeface="Calibri Light" panose="020F0302020204030204"/>
            </a:rPr>
            <a:t>Broadcast to other platform (Social Network, </a:t>
          </a:r>
          <a:r>
            <a:rPr lang="en-US" sz="1600" kern="1200" dirty="0" err="1">
              <a:latin typeface="Calibri Light" panose="020F0302020204030204"/>
            </a:rPr>
            <a:t>Youtube</a:t>
          </a:r>
          <a:r>
            <a:rPr lang="en-US" sz="1600" kern="1200" dirty="0">
              <a:latin typeface="Calibri Light" panose="020F0302020204030204"/>
            </a:rPr>
            <a:t>)</a:t>
          </a:r>
        </a:p>
      </dsp:txBody>
      <dsp:txXfrm>
        <a:off x="5376862" y="1130141"/>
        <a:ext cx="2688431" cy="2373296"/>
      </dsp:txXfrm>
    </dsp:sp>
    <dsp:sp modelId="{85274B85-4944-4CD0-B7DB-6F2A35E0854C}">
      <dsp:nvSpPr>
        <dsp:cNvPr id="0" name=""/>
        <dsp:cNvSpPr/>
      </dsp:nvSpPr>
      <dsp:spPr>
        <a:xfrm>
          <a:off x="8065293" y="1130141"/>
          <a:ext cx="2688431" cy="23732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latin typeface="Calibri Light" panose="020F0302020204030204"/>
            </a:rPr>
            <a:t>Business Platform</a:t>
          </a:r>
        </a:p>
        <a:p>
          <a:pPr marL="171450" lvl="1" indent="-171450" algn="l" defTabSz="711200" rtl="0">
            <a:lnSpc>
              <a:spcPct val="90000"/>
            </a:lnSpc>
            <a:spcBef>
              <a:spcPct val="0"/>
            </a:spcBef>
            <a:spcAft>
              <a:spcPct val="15000"/>
            </a:spcAft>
            <a:buChar char="•"/>
          </a:pPr>
          <a:r>
            <a:rPr lang="en-US" sz="1600" kern="1200" dirty="0">
              <a:latin typeface="Calibri Light" panose="020F0302020204030204"/>
            </a:rPr>
            <a:t>Interact comments</a:t>
          </a:r>
        </a:p>
        <a:p>
          <a:pPr marL="171450" lvl="1" indent="-171450" algn="l" defTabSz="711200" rtl="0">
            <a:lnSpc>
              <a:spcPct val="90000"/>
            </a:lnSpc>
            <a:spcBef>
              <a:spcPct val="0"/>
            </a:spcBef>
            <a:spcAft>
              <a:spcPct val="15000"/>
            </a:spcAft>
            <a:buChar char="•"/>
          </a:pPr>
          <a:r>
            <a:rPr lang="en-US" sz="1600" kern="1200" dirty="0">
              <a:latin typeface="Calibri Light" panose="020F0302020204030204"/>
            </a:rPr>
            <a:t>Product detail information</a:t>
          </a:r>
        </a:p>
        <a:p>
          <a:pPr marL="171450" lvl="1" indent="-171450" algn="l" defTabSz="711200" rtl="0">
            <a:lnSpc>
              <a:spcPct val="90000"/>
            </a:lnSpc>
            <a:spcBef>
              <a:spcPct val="0"/>
            </a:spcBef>
            <a:spcAft>
              <a:spcPct val="15000"/>
            </a:spcAft>
            <a:buChar char="•"/>
          </a:pPr>
          <a:r>
            <a:rPr lang="en-US" sz="1600" kern="1200" dirty="0">
              <a:latin typeface="Calibri Light" panose="020F0302020204030204"/>
            </a:rPr>
            <a:t>Safe Payment infrastructure</a:t>
          </a:r>
        </a:p>
        <a:p>
          <a:pPr marL="171450" lvl="1" indent="-171450" algn="l" defTabSz="711200" rtl="0">
            <a:lnSpc>
              <a:spcPct val="90000"/>
            </a:lnSpc>
            <a:spcBef>
              <a:spcPct val="0"/>
            </a:spcBef>
            <a:spcAft>
              <a:spcPct val="15000"/>
            </a:spcAft>
            <a:buChar char="•"/>
          </a:pPr>
          <a:r>
            <a:rPr lang="en-US" sz="1600" kern="1200" dirty="0">
              <a:latin typeface="Calibri Light" panose="020F0302020204030204"/>
            </a:rPr>
            <a:t>Chat System</a:t>
          </a:r>
        </a:p>
      </dsp:txBody>
      <dsp:txXfrm>
        <a:off x="8065293" y="1130141"/>
        <a:ext cx="2688431" cy="2373296"/>
      </dsp:txXfrm>
    </dsp:sp>
    <dsp:sp modelId="{B3159D06-0857-4035-920C-EBB8F1892B8B}">
      <dsp:nvSpPr>
        <dsp:cNvPr id="0" name=""/>
        <dsp:cNvSpPr/>
      </dsp:nvSpPr>
      <dsp:spPr>
        <a:xfrm>
          <a:off x="0" y="3503437"/>
          <a:ext cx="10753725" cy="263699"/>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D558C-FDA3-41C0-B103-C9D580E0BCE1}">
      <dsp:nvSpPr>
        <dsp:cNvPr id="0" name=""/>
        <dsp:cNvSpPr/>
      </dsp:nvSpPr>
      <dsp:spPr>
        <a:xfrm>
          <a:off x="3231" y="2832"/>
          <a:ext cx="5395943" cy="1190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lang="en-US" sz="5100" kern="1200">
              <a:latin typeface="Calibri Light" panose="020F0302020204030204"/>
            </a:rPr>
            <a:t>User</a:t>
          </a:r>
          <a:r>
            <a:rPr lang="en-US" sz="5100" b="0" i="0" u="none" strike="noStrike" kern="1200" cap="none" baseline="0" noProof="0">
              <a:solidFill>
                <a:srgbClr val="010000"/>
              </a:solidFill>
              <a:latin typeface="Calibri Light"/>
              <a:cs typeface="Calibri Light"/>
            </a:rPr>
            <a:t> </a:t>
          </a:r>
          <a:r>
            <a:rPr lang="en-US" sz="5100" kern="1200">
              <a:latin typeface="Calibri Light" panose="020F0302020204030204"/>
            </a:rPr>
            <a:t>Interface</a:t>
          </a:r>
          <a:endParaRPr lang="en-US" sz="5100" kern="1200"/>
        </a:p>
      </dsp:txBody>
      <dsp:txXfrm>
        <a:off x="38088" y="37689"/>
        <a:ext cx="5326229" cy="1120392"/>
      </dsp:txXfrm>
    </dsp:sp>
    <dsp:sp modelId="{5936F188-4A38-490F-93FF-7667181C9029}">
      <dsp:nvSpPr>
        <dsp:cNvPr id="0" name=""/>
        <dsp:cNvSpPr/>
      </dsp:nvSpPr>
      <dsp:spPr>
        <a:xfrm>
          <a:off x="3231" y="1288515"/>
          <a:ext cx="1750638" cy="1190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latin typeface="Calibri Light" panose="020F0302020204030204"/>
            </a:rPr>
            <a:t>Stream</a:t>
          </a:r>
          <a:endParaRPr lang="en-US" sz="2500" kern="1200"/>
        </a:p>
      </dsp:txBody>
      <dsp:txXfrm>
        <a:off x="38088" y="1323372"/>
        <a:ext cx="1680924" cy="1120392"/>
      </dsp:txXfrm>
    </dsp:sp>
    <dsp:sp modelId="{D682CA35-5B5A-4D2C-B10C-0101E644BF23}">
      <dsp:nvSpPr>
        <dsp:cNvPr id="0" name=""/>
        <dsp:cNvSpPr/>
      </dsp:nvSpPr>
      <dsp:spPr>
        <a:xfrm>
          <a:off x="3231" y="2574197"/>
          <a:ext cx="857315" cy="1190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Light" panose="020F0302020204030204"/>
            </a:rPr>
            <a:t>Recorder</a:t>
          </a:r>
          <a:endParaRPr lang="en-US" sz="1500" kern="1200"/>
        </a:p>
      </dsp:txBody>
      <dsp:txXfrm>
        <a:off x="28341" y="2599307"/>
        <a:ext cx="807095" cy="1139886"/>
      </dsp:txXfrm>
    </dsp:sp>
    <dsp:sp modelId="{9297312F-92F4-4894-957C-74F4563597F4}">
      <dsp:nvSpPr>
        <dsp:cNvPr id="0" name=""/>
        <dsp:cNvSpPr/>
      </dsp:nvSpPr>
      <dsp:spPr>
        <a:xfrm>
          <a:off x="896554" y="2574197"/>
          <a:ext cx="857315" cy="1190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Light" panose="020F0302020204030204"/>
            </a:rPr>
            <a:t>Player</a:t>
          </a:r>
          <a:endParaRPr lang="en-US" sz="1500" kern="1200"/>
        </a:p>
      </dsp:txBody>
      <dsp:txXfrm>
        <a:off x="921664" y="2599307"/>
        <a:ext cx="807095" cy="1139886"/>
      </dsp:txXfrm>
    </dsp:sp>
    <dsp:sp modelId="{484B7951-ACA8-4D0E-8D67-94A3F0017D55}">
      <dsp:nvSpPr>
        <dsp:cNvPr id="0" name=""/>
        <dsp:cNvSpPr/>
      </dsp:nvSpPr>
      <dsp:spPr>
        <a:xfrm>
          <a:off x="1825883" y="1288515"/>
          <a:ext cx="857315" cy="1190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latin typeface="Calibri Light" panose="020F0302020204030204"/>
            </a:rPr>
            <a:t>Chat</a:t>
          </a:r>
          <a:endParaRPr lang="en-US" sz="2500" kern="1200"/>
        </a:p>
      </dsp:txBody>
      <dsp:txXfrm>
        <a:off x="1850993" y="1313625"/>
        <a:ext cx="807095" cy="1139886"/>
      </dsp:txXfrm>
    </dsp:sp>
    <dsp:sp modelId="{3F51E169-504C-4A2D-8980-C0E95DDDAA54}">
      <dsp:nvSpPr>
        <dsp:cNvPr id="0" name=""/>
        <dsp:cNvSpPr/>
      </dsp:nvSpPr>
      <dsp:spPr>
        <a:xfrm>
          <a:off x="2755213" y="1288515"/>
          <a:ext cx="2643960" cy="1190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Calibri Light" panose="020F0302020204030204"/>
            </a:rPr>
            <a:t>Business Core</a:t>
          </a:r>
        </a:p>
      </dsp:txBody>
      <dsp:txXfrm>
        <a:off x="2790070" y="1323372"/>
        <a:ext cx="2574246" cy="1120392"/>
      </dsp:txXfrm>
    </dsp:sp>
    <dsp:sp modelId="{C2577641-6DF9-421D-9DC5-D9C393A29464}">
      <dsp:nvSpPr>
        <dsp:cNvPr id="0" name=""/>
        <dsp:cNvSpPr/>
      </dsp:nvSpPr>
      <dsp:spPr>
        <a:xfrm>
          <a:off x="2755213" y="2574197"/>
          <a:ext cx="857315" cy="1190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Calibri Light" panose="020F0302020204030204"/>
            </a:rPr>
            <a:t>Product Detail</a:t>
          </a:r>
        </a:p>
      </dsp:txBody>
      <dsp:txXfrm>
        <a:off x="2780323" y="2599307"/>
        <a:ext cx="807095" cy="1139886"/>
      </dsp:txXfrm>
    </dsp:sp>
    <dsp:sp modelId="{9AF49BC2-54E2-4276-A9EC-82E1B783DAA6}">
      <dsp:nvSpPr>
        <dsp:cNvPr id="0" name=""/>
        <dsp:cNvSpPr/>
      </dsp:nvSpPr>
      <dsp:spPr>
        <a:xfrm>
          <a:off x="3648536" y="2574197"/>
          <a:ext cx="857315" cy="1190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Light" panose="020F0302020204030204"/>
            </a:rPr>
            <a:t>Cart</a:t>
          </a:r>
        </a:p>
      </dsp:txBody>
      <dsp:txXfrm>
        <a:off x="3673646" y="2599307"/>
        <a:ext cx="807095" cy="1139886"/>
      </dsp:txXfrm>
    </dsp:sp>
    <dsp:sp modelId="{33E28D1E-2B59-4F15-9DAC-B9A285404FAD}">
      <dsp:nvSpPr>
        <dsp:cNvPr id="0" name=""/>
        <dsp:cNvSpPr/>
      </dsp:nvSpPr>
      <dsp:spPr>
        <a:xfrm>
          <a:off x="4541859" y="2574197"/>
          <a:ext cx="857315" cy="1190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Light" panose="020F0302020204030204"/>
            </a:rPr>
            <a:t>Payment</a:t>
          </a:r>
        </a:p>
      </dsp:txBody>
      <dsp:txXfrm>
        <a:off x="4566969" y="2599307"/>
        <a:ext cx="807095" cy="11398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C0C90-0FA9-4F04-89F7-E4B8E2E93771}">
      <dsp:nvSpPr>
        <dsp:cNvPr id="0" name=""/>
        <dsp:cNvSpPr/>
      </dsp:nvSpPr>
      <dsp:spPr>
        <a:xfrm>
          <a:off x="369405" y="2234"/>
          <a:ext cx="2060360" cy="1236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solidFill>
                <a:schemeClr val="bg1"/>
              </a:solidFill>
              <a:latin typeface="Calibri Light"/>
            </a:rPr>
            <a:t>Account Management</a:t>
          </a:r>
          <a:endParaRPr lang="en-US" sz="1700" b="0" i="0" u="none" strike="noStrike" kern="1200" cap="none" baseline="0" noProof="0" err="1">
            <a:solidFill>
              <a:schemeClr val="bg1"/>
            </a:solidFill>
            <a:latin typeface="Calibri Light"/>
            <a:cs typeface="Calibri Light"/>
          </a:endParaRPr>
        </a:p>
      </dsp:txBody>
      <dsp:txXfrm>
        <a:off x="369405" y="2234"/>
        <a:ext cx="2060360" cy="1236216"/>
      </dsp:txXfrm>
    </dsp:sp>
    <dsp:sp modelId="{1583FB8C-4530-4E52-878B-69802F4F963A}">
      <dsp:nvSpPr>
        <dsp:cNvPr id="0" name=""/>
        <dsp:cNvSpPr/>
      </dsp:nvSpPr>
      <dsp:spPr>
        <a:xfrm>
          <a:off x="2635802" y="2234"/>
          <a:ext cx="2060360" cy="1236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Chat System</a:t>
          </a:r>
          <a:endParaRPr lang="en-US" sz="1700" kern="1200"/>
        </a:p>
      </dsp:txBody>
      <dsp:txXfrm>
        <a:off x="2635802" y="2234"/>
        <a:ext cx="2060360" cy="1236216"/>
      </dsp:txXfrm>
    </dsp:sp>
    <dsp:sp modelId="{0FB4C971-5938-4A3C-B459-039B3CFFA195}">
      <dsp:nvSpPr>
        <dsp:cNvPr id="0" name=""/>
        <dsp:cNvSpPr/>
      </dsp:nvSpPr>
      <dsp:spPr>
        <a:xfrm>
          <a:off x="369405" y="1444486"/>
          <a:ext cx="2060360" cy="1236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AI Consultant</a:t>
          </a:r>
          <a:endParaRPr lang="en-US" sz="1700" kern="1200"/>
        </a:p>
      </dsp:txBody>
      <dsp:txXfrm>
        <a:off x="369405" y="1444486"/>
        <a:ext cx="2060360" cy="1236216"/>
      </dsp:txXfrm>
    </dsp:sp>
    <dsp:sp modelId="{3370CD34-452B-4922-ACA0-609140E40A70}">
      <dsp:nvSpPr>
        <dsp:cNvPr id="0" name=""/>
        <dsp:cNvSpPr/>
      </dsp:nvSpPr>
      <dsp:spPr>
        <a:xfrm>
          <a:off x="2635802" y="1444486"/>
          <a:ext cx="2060360" cy="1236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S</a:t>
          </a:r>
          <a:r>
            <a:rPr lang="en-US" sz="1700" i="0" kern="1200">
              <a:latin typeface="Calibri Light" panose="020F0302020204030204"/>
            </a:rPr>
            <a:t>ecurity Core</a:t>
          </a:r>
          <a:endParaRPr lang="en-US" sz="1700" i="0" kern="1200"/>
        </a:p>
      </dsp:txBody>
      <dsp:txXfrm>
        <a:off x="2635802" y="1444486"/>
        <a:ext cx="2060360" cy="1236216"/>
      </dsp:txXfrm>
    </dsp:sp>
    <dsp:sp modelId="{2592F50D-A872-43C5-AE73-EBBBF25B7CD6}">
      <dsp:nvSpPr>
        <dsp:cNvPr id="0" name=""/>
        <dsp:cNvSpPr/>
      </dsp:nvSpPr>
      <dsp:spPr>
        <a:xfrm>
          <a:off x="1502603" y="2886739"/>
          <a:ext cx="2060360" cy="1236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Calibri Light" panose="020F0302020204030204"/>
            </a:rPr>
            <a:t>Database</a:t>
          </a:r>
          <a:endParaRPr lang="en-US" sz="1700" kern="1200"/>
        </a:p>
      </dsp:txBody>
      <dsp:txXfrm>
        <a:off x="1502603" y="2886739"/>
        <a:ext cx="2060360" cy="12362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671A1-7EC8-4CD9-9D0E-B6370BD0DDAF}">
      <dsp:nvSpPr>
        <dsp:cNvPr id="0" name=""/>
        <dsp:cNvSpPr/>
      </dsp:nvSpPr>
      <dsp:spPr>
        <a:xfrm rot="3682343">
          <a:off x="4979308" y="3837784"/>
          <a:ext cx="1008362" cy="27290"/>
        </a:xfrm>
        <a:custGeom>
          <a:avLst/>
          <a:gdLst/>
          <a:ahLst/>
          <a:cxnLst/>
          <a:rect l="0" t="0" r="0" b="0"/>
          <a:pathLst>
            <a:path>
              <a:moveTo>
                <a:pt x="0" y="13645"/>
              </a:moveTo>
              <a:lnTo>
                <a:pt x="1008362" y="1364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B623C2-4A43-4A83-83B1-099925F1DF36}">
      <dsp:nvSpPr>
        <dsp:cNvPr id="0" name=""/>
        <dsp:cNvSpPr/>
      </dsp:nvSpPr>
      <dsp:spPr>
        <a:xfrm rot="1312236">
          <a:off x="5533152" y="3111490"/>
          <a:ext cx="721031" cy="27290"/>
        </a:xfrm>
        <a:custGeom>
          <a:avLst/>
          <a:gdLst/>
          <a:ahLst/>
          <a:cxnLst/>
          <a:rect l="0" t="0" r="0" b="0"/>
          <a:pathLst>
            <a:path>
              <a:moveTo>
                <a:pt x="0" y="13645"/>
              </a:moveTo>
              <a:lnTo>
                <a:pt x="721031" y="1364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B96CD-8F72-42F8-8B68-D4A4B44CBDE1}">
      <dsp:nvSpPr>
        <dsp:cNvPr id="0" name=""/>
        <dsp:cNvSpPr/>
      </dsp:nvSpPr>
      <dsp:spPr>
        <a:xfrm rot="20287764">
          <a:off x="5533152" y="2282242"/>
          <a:ext cx="721031" cy="27290"/>
        </a:xfrm>
        <a:custGeom>
          <a:avLst/>
          <a:gdLst/>
          <a:ahLst/>
          <a:cxnLst/>
          <a:rect l="0" t="0" r="0" b="0"/>
          <a:pathLst>
            <a:path>
              <a:moveTo>
                <a:pt x="0" y="13645"/>
              </a:moveTo>
              <a:lnTo>
                <a:pt x="721031" y="1364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BB7DC3-2F1B-473E-9878-1660F73D962A}">
      <dsp:nvSpPr>
        <dsp:cNvPr id="0" name=""/>
        <dsp:cNvSpPr/>
      </dsp:nvSpPr>
      <dsp:spPr>
        <a:xfrm rot="17917657">
          <a:off x="4979308" y="1555948"/>
          <a:ext cx="1008362" cy="27290"/>
        </a:xfrm>
        <a:custGeom>
          <a:avLst/>
          <a:gdLst/>
          <a:ahLst/>
          <a:cxnLst/>
          <a:rect l="0" t="0" r="0" b="0"/>
          <a:pathLst>
            <a:path>
              <a:moveTo>
                <a:pt x="0" y="13645"/>
              </a:moveTo>
              <a:lnTo>
                <a:pt x="1008362" y="1364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3D7ABA-41B3-4C69-9E0B-E2359DA9591B}">
      <dsp:nvSpPr>
        <dsp:cNvPr id="0" name=""/>
        <dsp:cNvSpPr/>
      </dsp:nvSpPr>
      <dsp:spPr>
        <a:xfrm>
          <a:off x="3863052" y="1712836"/>
          <a:ext cx="1995349" cy="19953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2B4CAF-B3FC-4943-8C7E-47EF24393B44}">
      <dsp:nvSpPr>
        <dsp:cNvPr id="0" name=""/>
        <dsp:cNvSpPr/>
      </dsp:nvSpPr>
      <dsp:spPr>
        <a:xfrm>
          <a:off x="5413245" y="3015"/>
          <a:ext cx="1197209" cy="11972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Light" panose="020F0302020204030204"/>
            </a:rPr>
            <a:t>Mobile</a:t>
          </a:r>
          <a:r>
            <a:rPr lang="en-US" sz="1400" b="0" i="0" u="none" strike="noStrike" kern="1200" cap="none" baseline="0" noProof="0">
              <a:solidFill>
                <a:srgbClr val="010000"/>
              </a:solidFill>
              <a:latin typeface="Calibri Light"/>
              <a:cs typeface="Calibri Light"/>
            </a:rPr>
            <a:t> </a:t>
          </a:r>
          <a:r>
            <a:rPr lang="en-US" sz="1400" kern="1200">
              <a:latin typeface="Calibri Light" panose="020F0302020204030204"/>
            </a:rPr>
            <a:t>App</a:t>
          </a:r>
          <a:endParaRPr lang="en-US" sz="1400" kern="1200"/>
        </a:p>
      </dsp:txBody>
      <dsp:txXfrm>
        <a:off x="5588572" y="178342"/>
        <a:ext cx="846555" cy="846555"/>
      </dsp:txXfrm>
    </dsp:sp>
    <dsp:sp modelId="{A501C32E-7A0B-4C5A-84B6-47EA39A99028}">
      <dsp:nvSpPr>
        <dsp:cNvPr id="0" name=""/>
        <dsp:cNvSpPr/>
      </dsp:nvSpPr>
      <dsp:spPr>
        <a:xfrm>
          <a:off x="6185153" y="1339998"/>
          <a:ext cx="1197209" cy="11972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Light" panose="020F0302020204030204"/>
            </a:rPr>
            <a:t>Media Server</a:t>
          </a:r>
          <a:endParaRPr lang="en-US" sz="1400" kern="1200"/>
        </a:p>
      </dsp:txBody>
      <dsp:txXfrm>
        <a:off x="6360480" y="1515325"/>
        <a:ext cx="846555" cy="846555"/>
      </dsp:txXfrm>
    </dsp:sp>
    <dsp:sp modelId="{630921D1-DE7B-4252-9EF8-28EDCB43101C}">
      <dsp:nvSpPr>
        <dsp:cNvPr id="0" name=""/>
        <dsp:cNvSpPr/>
      </dsp:nvSpPr>
      <dsp:spPr>
        <a:xfrm>
          <a:off x="6185153" y="2883814"/>
          <a:ext cx="1197209" cy="11972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Light" panose="020F0302020204030204"/>
            </a:rPr>
            <a:t>Database</a:t>
          </a:r>
          <a:endParaRPr lang="en-US" sz="1400" kern="1200"/>
        </a:p>
      </dsp:txBody>
      <dsp:txXfrm>
        <a:off x="6360480" y="3059141"/>
        <a:ext cx="846555" cy="846555"/>
      </dsp:txXfrm>
    </dsp:sp>
    <dsp:sp modelId="{FEFF03E4-7E86-4CB1-AD6D-B0CAFAC5A3AC}">
      <dsp:nvSpPr>
        <dsp:cNvPr id="0" name=""/>
        <dsp:cNvSpPr/>
      </dsp:nvSpPr>
      <dsp:spPr>
        <a:xfrm>
          <a:off x="5413245" y="4220797"/>
          <a:ext cx="1197209" cy="11972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Light" panose="020F0302020204030204"/>
            </a:rPr>
            <a:t>AI</a:t>
          </a:r>
          <a:endParaRPr lang="en-US" sz="1400" kern="1200"/>
        </a:p>
      </dsp:txBody>
      <dsp:txXfrm>
        <a:off x="5588572" y="4396124"/>
        <a:ext cx="846555" cy="8465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066A6-ABDB-4562-988E-3F94C7CC734E}">
      <dsp:nvSpPr>
        <dsp:cNvPr id="0" name=""/>
        <dsp:cNvSpPr/>
      </dsp:nvSpPr>
      <dsp:spPr>
        <a:xfrm>
          <a:off x="813" y="0"/>
          <a:ext cx="3502311" cy="3767137"/>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marL="0" lvl="0" indent="0" algn="r" defTabSz="1066800" rtl="0">
            <a:lnSpc>
              <a:spcPct val="90000"/>
            </a:lnSpc>
            <a:spcBef>
              <a:spcPct val="0"/>
            </a:spcBef>
            <a:spcAft>
              <a:spcPct val="35000"/>
            </a:spcAft>
            <a:buNone/>
          </a:pPr>
          <a:r>
            <a:rPr lang="en-US" sz="2400" kern="1200">
              <a:latin typeface="Calibri Light" panose="020F0302020204030204"/>
            </a:rPr>
            <a:t>Exploratory</a:t>
          </a:r>
          <a:r>
            <a:rPr lang="en-US" sz="2400" kern="1200"/>
            <a:t> </a:t>
          </a:r>
          <a:r>
            <a:rPr lang="en-US" sz="2400" kern="1200">
              <a:latin typeface="Calibri Light" panose="020F0302020204030204"/>
            </a:rPr>
            <a:t>Prototypes</a:t>
          </a:r>
          <a:r>
            <a:rPr lang="en-US" sz="2400" kern="1200"/>
            <a:t>  </a:t>
          </a:r>
        </a:p>
      </dsp:txBody>
      <dsp:txXfrm rot="16200000">
        <a:off x="-1193481" y="1194294"/>
        <a:ext cx="3089052" cy="700462"/>
      </dsp:txXfrm>
    </dsp:sp>
    <dsp:sp modelId="{068B74B9-9256-4B70-8621-06691CC490DB}">
      <dsp:nvSpPr>
        <dsp:cNvPr id="0" name=""/>
        <dsp:cNvSpPr/>
      </dsp:nvSpPr>
      <dsp:spPr>
        <a:xfrm>
          <a:off x="701276" y="0"/>
          <a:ext cx="2609222" cy="3767137"/>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09728" rIns="0" bIns="0" numCol="1" spcCol="1270" anchor="t" anchorCtr="0">
          <a:noAutofit/>
        </a:bodyPr>
        <a:lstStyle/>
        <a:p>
          <a:pPr marL="0" lvl="0" indent="0" algn="l" defTabSz="1422400" rtl="0">
            <a:lnSpc>
              <a:spcPct val="90000"/>
            </a:lnSpc>
            <a:spcBef>
              <a:spcPct val="0"/>
            </a:spcBef>
            <a:spcAft>
              <a:spcPct val="35000"/>
            </a:spcAft>
            <a:buNone/>
          </a:pPr>
          <a:r>
            <a:rPr lang="en-US" sz="3200" kern="1200">
              <a:latin typeface="Calibri Light" panose="020F0302020204030204"/>
            </a:rPr>
            <a:t>Knowledge </a:t>
          </a:r>
          <a:endParaRPr lang="en-US" sz="3200" kern="1200"/>
        </a:p>
        <a:p>
          <a:pPr marL="0" lvl="0" indent="0" algn="l" defTabSz="1422400">
            <a:lnSpc>
              <a:spcPct val="90000"/>
            </a:lnSpc>
            <a:spcBef>
              <a:spcPct val="0"/>
            </a:spcBef>
            <a:spcAft>
              <a:spcPct val="35000"/>
            </a:spcAft>
            <a:buNone/>
          </a:pPr>
          <a:r>
            <a:rPr lang="en-US" sz="3200" kern="1200">
              <a:latin typeface="Calibri Light" panose="020F0302020204030204"/>
            </a:rPr>
            <a:t>Technology</a:t>
          </a:r>
          <a:endParaRPr lang="en-US" sz="3200" kern="1200"/>
        </a:p>
        <a:p>
          <a:pPr marL="0" lvl="0" indent="0" algn="l" defTabSz="1422400">
            <a:lnSpc>
              <a:spcPct val="90000"/>
            </a:lnSpc>
            <a:spcBef>
              <a:spcPct val="0"/>
            </a:spcBef>
            <a:spcAft>
              <a:spcPct val="35000"/>
            </a:spcAft>
            <a:buNone/>
          </a:pPr>
          <a:r>
            <a:rPr lang="en-US" sz="3200" kern="1200">
              <a:latin typeface="Calibri Light" panose="020F0302020204030204"/>
            </a:rPr>
            <a:t>Reuse-oriented</a:t>
          </a:r>
          <a:endParaRPr lang="en-US" sz="3200" kern="1200"/>
        </a:p>
      </dsp:txBody>
      <dsp:txXfrm>
        <a:off x="701276" y="0"/>
        <a:ext cx="2609222" cy="3767137"/>
      </dsp:txXfrm>
    </dsp:sp>
    <dsp:sp modelId="{4A9FDC3E-B6EF-4E6E-B319-3343885C1C47}">
      <dsp:nvSpPr>
        <dsp:cNvPr id="0" name=""/>
        <dsp:cNvSpPr/>
      </dsp:nvSpPr>
      <dsp:spPr>
        <a:xfrm>
          <a:off x="3625706" y="0"/>
          <a:ext cx="3502311" cy="3767137"/>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marL="0" lvl="0" indent="0" algn="r" defTabSz="1066800">
            <a:lnSpc>
              <a:spcPct val="90000"/>
            </a:lnSpc>
            <a:spcBef>
              <a:spcPct val="0"/>
            </a:spcBef>
            <a:spcAft>
              <a:spcPct val="35000"/>
            </a:spcAft>
            <a:buNone/>
          </a:pPr>
          <a:r>
            <a:rPr lang="en-US" sz="2400" kern="1200">
              <a:latin typeface="Calibri Light" panose="020F0302020204030204"/>
            </a:rPr>
            <a:t>Waterfall</a:t>
          </a:r>
          <a:endParaRPr lang="en-US" sz="2400" kern="1200"/>
        </a:p>
      </dsp:txBody>
      <dsp:txXfrm rot="16200000">
        <a:off x="2431411" y="1194294"/>
        <a:ext cx="3089052" cy="700462"/>
      </dsp:txXfrm>
    </dsp:sp>
    <dsp:sp modelId="{BC296AB7-705B-4016-9F08-C6F26C2F0404}">
      <dsp:nvSpPr>
        <dsp:cNvPr id="0" name=""/>
        <dsp:cNvSpPr/>
      </dsp:nvSpPr>
      <dsp:spPr>
        <a:xfrm rot="5400000">
          <a:off x="3366367" y="2967250"/>
          <a:ext cx="553701" cy="525346"/>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DB4816-277E-4E7E-95A0-ED35F70BE956}">
      <dsp:nvSpPr>
        <dsp:cNvPr id="0" name=""/>
        <dsp:cNvSpPr/>
      </dsp:nvSpPr>
      <dsp:spPr>
        <a:xfrm>
          <a:off x="4326168" y="0"/>
          <a:ext cx="2609222" cy="3767137"/>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09728" rIns="0" bIns="0" numCol="1" spcCol="1270" anchor="t" anchorCtr="0">
          <a:noAutofit/>
        </a:bodyPr>
        <a:lstStyle/>
        <a:p>
          <a:pPr marL="0" lvl="0" indent="0" algn="l" defTabSz="1422400" rtl="0">
            <a:lnSpc>
              <a:spcPct val="90000"/>
            </a:lnSpc>
            <a:spcBef>
              <a:spcPct val="0"/>
            </a:spcBef>
            <a:spcAft>
              <a:spcPct val="35000"/>
            </a:spcAft>
            <a:buNone/>
          </a:pPr>
          <a:r>
            <a:rPr lang="en-US" sz="3200" kern="1200">
              <a:latin typeface="Calibri Light" panose="020F0302020204030204"/>
            </a:rPr>
            <a:t>1st release</a:t>
          </a:r>
          <a:endParaRPr lang="en-US" sz="3200" kern="1200"/>
        </a:p>
        <a:p>
          <a:pPr marL="0" lvl="0" indent="0" algn="l" defTabSz="1422400" rtl="0">
            <a:lnSpc>
              <a:spcPct val="90000"/>
            </a:lnSpc>
            <a:spcBef>
              <a:spcPct val="0"/>
            </a:spcBef>
            <a:spcAft>
              <a:spcPct val="35000"/>
            </a:spcAft>
            <a:buNone/>
          </a:pPr>
          <a:r>
            <a:rPr lang="en-US" sz="3200" kern="1200">
              <a:latin typeface="Calibri Light" panose="020F0302020204030204"/>
            </a:rPr>
            <a:t>Quality-oriented</a:t>
          </a:r>
        </a:p>
        <a:p>
          <a:pPr marL="0" lvl="0" indent="0" algn="l" defTabSz="1422400" rtl="0">
            <a:lnSpc>
              <a:spcPct val="90000"/>
            </a:lnSpc>
            <a:spcBef>
              <a:spcPct val="0"/>
            </a:spcBef>
            <a:spcAft>
              <a:spcPct val="35000"/>
            </a:spcAft>
            <a:buNone/>
          </a:pPr>
          <a:r>
            <a:rPr lang="en-US" sz="3200" kern="1200">
              <a:latin typeface="Calibri Light" panose="020F0302020204030204"/>
            </a:rPr>
            <a:t>Gain user</a:t>
          </a:r>
        </a:p>
        <a:p>
          <a:pPr marL="0" lvl="0" indent="0" algn="l" defTabSz="1422400" rtl="0">
            <a:lnSpc>
              <a:spcPct val="90000"/>
            </a:lnSpc>
            <a:spcBef>
              <a:spcPct val="0"/>
            </a:spcBef>
            <a:spcAft>
              <a:spcPct val="35000"/>
            </a:spcAft>
            <a:buNone/>
          </a:pPr>
          <a:r>
            <a:rPr lang="en-US" sz="3200" kern="1200">
              <a:latin typeface="Calibri Light" panose="020F0302020204030204"/>
            </a:rPr>
            <a:t>Well development documents</a:t>
          </a:r>
        </a:p>
      </dsp:txBody>
      <dsp:txXfrm>
        <a:off x="4326168" y="0"/>
        <a:ext cx="2609222" cy="3767137"/>
      </dsp:txXfrm>
    </dsp:sp>
    <dsp:sp modelId="{3FF1D023-0318-4B0F-A850-4FC021CFA994}">
      <dsp:nvSpPr>
        <dsp:cNvPr id="0" name=""/>
        <dsp:cNvSpPr/>
      </dsp:nvSpPr>
      <dsp:spPr>
        <a:xfrm>
          <a:off x="7250599" y="0"/>
          <a:ext cx="3502311" cy="3767137"/>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marL="0" lvl="0" indent="0" algn="r" defTabSz="1066800" rtl="0">
            <a:lnSpc>
              <a:spcPct val="90000"/>
            </a:lnSpc>
            <a:spcBef>
              <a:spcPct val="0"/>
            </a:spcBef>
            <a:spcAft>
              <a:spcPct val="35000"/>
            </a:spcAft>
            <a:buNone/>
          </a:pPr>
          <a:r>
            <a:rPr lang="en-US" sz="2400" kern="1200"/>
            <a:t>Incremental</a:t>
          </a:r>
          <a:r>
            <a:rPr lang="en-US" sz="2400" kern="1200">
              <a:latin typeface="Calibri Light" panose="020F0302020204030204"/>
            </a:rPr>
            <a:t> </a:t>
          </a:r>
          <a:endParaRPr lang="en-US" sz="2400" kern="1200"/>
        </a:p>
      </dsp:txBody>
      <dsp:txXfrm rot="16200000">
        <a:off x="6056304" y="1194294"/>
        <a:ext cx="3089052" cy="700462"/>
      </dsp:txXfrm>
    </dsp:sp>
    <dsp:sp modelId="{A6FFD4E2-0A1C-40F7-855F-BA5844B09D3D}">
      <dsp:nvSpPr>
        <dsp:cNvPr id="0" name=""/>
        <dsp:cNvSpPr/>
      </dsp:nvSpPr>
      <dsp:spPr>
        <a:xfrm rot="5400000">
          <a:off x="6991260" y="2967250"/>
          <a:ext cx="553701" cy="525346"/>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4ACE6-425C-4CFF-A3E8-438FACF3A423}">
      <dsp:nvSpPr>
        <dsp:cNvPr id="0" name=""/>
        <dsp:cNvSpPr/>
      </dsp:nvSpPr>
      <dsp:spPr>
        <a:xfrm>
          <a:off x="7951061" y="0"/>
          <a:ext cx="2609222" cy="3767137"/>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09728" rIns="0" bIns="0" numCol="1" spcCol="1270" anchor="t" anchorCtr="0">
          <a:noAutofit/>
        </a:bodyPr>
        <a:lstStyle/>
        <a:p>
          <a:pPr marL="0" lvl="0" indent="0" algn="l" defTabSz="1422400" rtl="0">
            <a:lnSpc>
              <a:spcPct val="90000"/>
            </a:lnSpc>
            <a:spcBef>
              <a:spcPct val="0"/>
            </a:spcBef>
            <a:spcAft>
              <a:spcPct val="35000"/>
            </a:spcAft>
            <a:buNone/>
          </a:pPr>
          <a:r>
            <a:rPr lang="en-US" sz="3200" kern="1200">
              <a:latin typeface="Calibri Light" panose="020F0302020204030204"/>
            </a:rPr>
            <a:t>Development </a:t>
          </a:r>
        </a:p>
        <a:p>
          <a:pPr marL="0" lvl="0" indent="0" algn="l" defTabSz="1422400" rtl="0">
            <a:lnSpc>
              <a:spcPct val="90000"/>
            </a:lnSpc>
            <a:spcBef>
              <a:spcPct val="0"/>
            </a:spcBef>
            <a:spcAft>
              <a:spcPct val="35000"/>
            </a:spcAft>
            <a:buNone/>
          </a:pPr>
          <a:r>
            <a:rPr lang="en-US" sz="3200" kern="1200">
              <a:latin typeface="Calibri Light" panose="020F0302020204030204"/>
            </a:rPr>
            <a:t>Delivery</a:t>
          </a:r>
          <a:r>
            <a:rPr lang="en-US" sz="3200" kern="1200"/>
            <a:t> </a:t>
          </a:r>
          <a:endParaRPr lang="en-US" sz="3200" kern="1200">
            <a:solidFill>
              <a:srgbClr val="010000"/>
            </a:solidFill>
            <a:latin typeface="Calibri Light" panose="020F0302020204030204"/>
          </a:endParaRPr>
        </a:p>
        <a:p>
          <a:pPr marL="0" lvl="0" indent="0" algn="l" defTabSz="1422400" rtl="0">
            <a:lnSpc>
              <a:spcPct val="90000"/>
            </a:lnSpc>
            <a:spcBef>
              <a:spcPct val="0"/>
            </a:spcBef>
            <a:spcAft>
              <a:spcPct val="35000"/>
            </a:spcAft>
            <a:buNone/>
          </a:pPr>
          <a:r>
            <a:rPr lang="en-US" sz="3200" kern="1200">
              <a:latin typeface="Calibri Light" panose="020F0302020204030204"/>
            </a:rPr>
            <a:t>Coping with change</a:t>
          </a:r>
          <a:endParaRPr lang="en-US" sz="3200" kern="1200">
            <a:solidFill>
              <a:srgbClr val="010000"/>
            </a:solidFill>
            <a:latin typeface="Calibri Light" panose="020F0302020204030204"/>
          </a:endParaRPr>
        </a:p>
        <a:p>
          <a:pPr marL="0" lvl="0" indent="0" algn="l" defTabSz="1422400" rtl="0">
            <a:lnSpc>
              <a:spcPct val="90000"/>
            </a:lnSpc>
            <a:spcBef>
              <a:spcPct val="0"/>
            </a:spcBef>
            <a:spcAft>
              <a:spcPct val="35000"/>
            </a:spcAft>
            <a:buNone/>
          </a:pPr>
          <a:r>
            <a:rPr lang="en-US" sz="3200" kern="1200">
              <a:latin typeface="Calibri Light" panose="020F0302020204030204"/>
            </a:rPr>
            <a:t>Additional features</a:t>
          </a:r>
          <a:br>
            <a:rPr lang="en-US" sz="3200" kern="1200"/>
          </a:br>
          <a:endParaRPr lang="en-US" sz="3200" kern="1200"/>
        </a:p>
      </dsp:txBody>
      <dsp:txXfrm>
        <a:off x="7951061" y="0"/>
        <a:ext cx="2609222" cy="3767137"/>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18C7A-F0F3-4EA1-AA05-017B8AD1DC1B}" type="datetimeFigureOut">
              <a:rPr lang="vi-VN"/>
              <a:t>16/10/2019</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0464FC-00B9-4191-B017-0F74EA1E454F}" type="slidenum">
              <a:rPr lang="vi-VN"/>
              <a:t>‹#›</a:t>
            </a:fld>
            <a:endParaRPr lang="vi-VN"/>
          </a:p>
        </p:txBody>
      </p:sp>
    </p:spTree>
    <p:extLst>
      <p:ext uri="{BB962C8B-B14F-4D97-AF65-F5344CB8AC3E}">
        <p14:creationId xmlns:p14="http://schemas.microsoft.com/office/powerpoint/2010/main" val="1525462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South Korean retail e-commerce Market is the 7th largest in the world and ranked the 3rd largest in the Asian-Pacific region. As in the table, the retail e-commerce market size is  growing steadily each year. It shows roughly 10 percent of growth in recent years, and it is expected to be the same in the following years. (</a:t>
            </a:r>
            <a:r>
              <a:rPr lang="vi-VN">
                <a:latin typeface="Arial"/>
                <a:cs typeface="Arial"/>
              </a:rPr>
              <a:t>Nowak &amp; Partner's Report</a:t>
            </a:r>
            <a:r>
              <a:rPr lang="en-US"/>
              <a:t>)</a:t>
            </a:r>
            <a:endParaRPr lang="vi-VN">
              <a:latin typeface="Arial"/>
              <a:cs typeface="Arial"/>
            </a:endParaRPr>
          </a:p>
        </p:txBody>
      </p:sp>
      <p:sp>
        <p:nvSpPr>
          <p:cNvPr id="4" name="Chỗ dành sẵn cho Số hiệu Bản chiếu 3"/>
          <p:cNvSpPr>
            <a:spLocks noGrp="1"/>
          </p:cNvSpPr>
          <p:nvPr>
            <p:ph type="sldNum" sz="quarter" idx="5"/>
          </p:nvPr>
        </p:nvSpPr>
        <p:spPr/>
        <p:txBody>
          <a:bodyPr/>
          <a:lstStyle/>
          <a:p>
            <a:fld id="{5C0464FC-00B9-4191-B017-0F74EA1E454F}" type="slidenum">
              <a:rPr lang="vi-VN"/>
              <a:t>4</a:t>
            </a:fld>
            <a:endParaRPr lang="vi-VN"/>
          </a:p>
        </p:txBody>
      </p:sp>
    </p:spTree>
    <p:extLst>
      <p:ext uri="{BB962C8B-B14F-4D97-AF65-F5344CB8AC3E}">
        <p14:creationId xmlns:p14="http://schemas.microsoft.com/office/powerpoint/2010/main" val="3623813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Artificial Intelligence is utilized to increase effectiveness of software.</a:t>
            </a:r>
          </a:p>
          <a:p>
            <a:r>
              <a:rPr lang="en-US"/>
              <a:t>We evaluate seller's behavior and analyze customer satisfaction to figure out trends in sales.</a:t>
            </a:r>
          </a:p>
          <a:p>
            <a:r>
              <a:rPr lang="en-US"/>
              <a:t>As part of customer satisfaction issues, it can keep track of time between purchase action and actual delivery, </a:t>
            </a:r>
          </a:p>
          <a:p>
            <a:r>
              <a:rPr lang="en-US"/>
              <a:t>so that it prevents delivery delays, and in extreme cases, sales fraud from advertisers.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5C0464FC-00B9-4191-B017-0F74EA1E454F}" type="slidenum">
              <a:rPr lang="vi-VN"/>
              <a:t>30</a:t>
            </a:fld>
            <a:endParaRPr lang="vi-VN"/>
          </a:p>
        </p:txBody>
      </p:sp>
    </p:spTree>
    <p:extLst>
      <p:ext uri="{BB962C8B-B14F-4D97-AF65-F5344CB8AC3E}">
        <p14:creationId xmlns:p14="http://schemas.microsoft.com/office/powerpoint/2010/main" val="1608970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Yet the retail sales on e-commerce market is only 10% of the whole retail sales as presented in the table, it is steadily taken up the retail market.</a:t>
            </a:r>
            <a:endParaRPr lang="vi-VN"/>
          </a:p>
          <a:p>
            <a:r>
              <a:rPr lang="en-US" b="1"/>
              <a:t>Nowak &amp; Partner</a:t>
            </a:r>
            <a:r>
              <a:rPr lang="en-US"/>
              <a:t> is a </a:t>
            </a:r>
            <a:r>
              <a:rPr lang="en-US" b="1"/>
              <a:t>management advisory</a:t>
            </a:r>
            <a:r>
              <a:rPr lang="en-US"/>
              <a:t> firm in Seoul, which delivers customized </a:t>
            </a:r>
            <a:r>
              <a:rPr lang="en-US" b="1"/>
              <a:t>turn-key solutions</a:t>
            </a:r>
            <a:r>
              <a:rPr lang="en-US"/>
              <a:t> to international companies that are entering the Korean market </a:t>
            </a:r>
            <a:r>
              <a:rPr lang="en-US" b="1"/>
              <a:t>hiring key personnel </a:t>
            </a:r>
            <a:r>
              <a:rPr lang="en-US"/>
              <a:t>(headhunting) to lead the business in Korea, and </a:t>
            </a:r>
            <a:r>
              <a:rPr lang="en-US" b="1"/>
              <a:t>negotiating</a:t>
            </a:r>
            <a:r>
              <a:rPr lang="en-US"/>
              <a:t> critically </a:t>
            </a:r>
            <a:r>
              <a:rPr lang="en-US" b="1"/>
              <a:t>in M&amp;A or joint-venture agreements</a:t>
            </a:r>
            <a:r>
              <a:rPr lang="en-US"/>
              <a:t> with Korean counterparts. We offer </a:t>
            </a:r>
            <a:r>
              <a:rPr lang="en-US" b="1"/>
              <a:t>Project Management</a:t>
            </a:r>
            <a:r>
              <a:rPr lang="en-US"/>
              <a:t> support across a wide range of areas, where </a:t>
            </a:r>
            <a:r>
              <a:rPr lang="en-US" b="1"/>
              <a:t>commercial common sense</a:t>
            </a:r>
            <a:r>
              <a:rPr lang="en-US"/>
              <a:t>, </a:t>
            </a:r>
            <a:r>
              <a:rPr lang="en-US" b="1"/>
              <a:t>Korea expertise</a:t>
            </a:r>
            <a:r>
              <a:rPr lang="en-US"/>
              <a:t>, and our </a:t>
            </a:r>
            <a:r>
              <a:rPr lang="en-US" b="1"/>
              <a:t>reliability</a:t>
            </a:r>
            <a:r>
              <a:rPr lang="en-US"/>
              <a:t> are winning factors.</a:t>
            </a:r>
          </a:p>
          <a:p>
            <a:r>
              <a:rPr lang="en-US"/>
              <a:t>Since South Korea has the highest development index of Information and Communication Technology, the future of the e-commerce is bright</a:t>
            </a:r>
            <a:endParaRPr lang="en-US">
              <a:cs typeface="Calibri"/>
            </a:endParaRPr>
          </a:p>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5C0464FC-00B9-4191-B017-0F74EA1E454F}" type="slidenum">
              <a:rPr lang="vi-VN"/>
              <a:t>5</a:t>
            </a:fld>
            <a:endParaRPr lang="vi-VN"/>
          </a:p>
        </p:txBody>
      </p:sp>
    </p:spTree>
    <p:extLst>
      <p:ext uri="{BB962C8B-B14F-4D97-AF65-F5344CB8AC3E}">
        <p14:creationId xmlns:p14="http://schemas.microsoft.com/office/powerpoint/2010/main" val="3032521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5C0464FC-00B9-4191-B017-0F74EA1E454F}" type="slidenum">
              <a:rPr lang="vi-VN"/>
              <a:t>6</a:t>
            </a:fld>
            <a:endParaRPr lang="vi-VN"/>
          </a:p>
        </p:txBody>
      </p:sp>
    </p:spTree>
    <p:extLst>
      <p:ext uri="{BB962C8B-B14F-4D97-AF65-F5344CB8AC3E}">
        <p14:creationId xmlns:p14="http://schemas.microsoft.com/office/powerpoint/2010/main" val="2902557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sharing personal experiences of major guest speakers (who are experts in the field like fashion, household appliances, food and nutrition....) who have already tried out the products and interacting with customers through mobile platform have caught the eyes of the consumers.</a:t>
            </a:r>
          </a:p>
          <a:p>
            <a:r>
              <a:rPr lang="en-US">
                <a:latin typeface="Calibri"/>
                <a:cs typeface="Calibri"/>
              </a:rPr>
              <a:t>24/7 broadcasting, good quality product at reasonable prices with some discounts in some golden time, holidays,…(customers can easily compare the price with other websites through online) and quick delivery to the customers</a:t>
            </a:r>
          </a:p>
        </p:txBody>
      </p:sp>
      <p:sp>
        <p:nvSpPr>
          <p:cNvPr id="4" name="Chỗ dành sẵn cho Số hiệu Bản chiếu 3"/>
          <p:cNvSpPr>
            <a:spLocks noGrp="1"/>
          </p:cNvSpPr>
          <p:nvPr>
            <p:ph type="sldNum" sz="quarter" idx="5"/>
          </p:nvPr>
        </p:nvSpPr>
        <p:spPr/>
        <p:txBody>
          <a:bodyPr/>
          <a:lstStyle/>
          <a:p>
            <a:fld id="{5C0464FC-00B9-4191-B017-0F74EA1E454F}" type="slidenum">
              <a:rPr lang="vi-VN"/>
              <a:t>7</a:t>
            </a:fld>
            <a:endParaRPr lang="vi-VN"/>
          </a:p>
        </p:txBody>
      </p:sp>
    </p:spTree>
    <p:extLst>
      <p:ext uri="{BB962C8B-B14F-4D97-AF65-F5344CB8AC3E}">
        <p14:creationId xmlns:p14="http://schemas.microsoft.com/office/powerpoint/2010/main" val="3520520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5C0464FC-00B9-4191-B017-0F74EA1E454F}" type="slidenum">
              <a:rPr lang="vi-VN"/>
              <a:t>8</a:t>
            </a:fld>
            <a:endParaRPr lang="vi-VN"/>
          </a:p>
        </p:txBody>
      </p:sp>
    </p:spTree>
    <p:extLst>
      <p:ext uri="{BB962C8B-B14F-4D97-AF65-F5344CB8AC3E}">
        <p14:creationId xmlns:p14="http://schemas.microsoft.com/office/powerpoint/2010/main" val="1603995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sharing personal experiences of major guest speakers (who are experts in the field like fashion, household appliances, food and nutrition....) who have already tried out the products and interacting with customers through mobile platform have caught the eyes of the consumers.</a:t>
            </a:r>
          </a:p>
          <a:p>
            <a:r>
              <a:rPr lang="en-US">
                <a:latin typeface="Calibri"/>
                <a:cs typeface="Calibri"/>
              </a:rPr>
              <a:t>24/7 broadcasting, good quality product at reasonable prices with some discounts in some golden time, holidays,…(customers can easily compare the price with other websites through online) and quick delivery to the customers</a:t>
            </a:r>
          </a:p>
        </p:txBody>
      </p:sp>
      <p:sp>
        <p:nvSpPr>
          <p:cNvPr id="4" name="Chỗ dành sẵn cho Số hiệu Bản chiếu 3"/>
          <p:cNvSpPr>
            <a:spLocks noGrp="1"/>
          </p:cNvSpPr>
          <p:nvPr>
            <p:ph type="sldNum" sz="quarter" idx="5"/>
          </p:nvPr>
        </p:nvSpPr>
        <p:spPr/>
        <p:txBody>
          <a:bodyPr/>
          <a:lstStyle/>
          <a:p>
            <a:fld id="{5C0464FC-00B9-4191-B017-0F74EA1E454F}" type="slidenum">
              <a:rPr lang="vi-VN"/>
              <a:t>9</a:t>
            </a:fld>
            <a:endParaRPr lang="vi-VN"/>
          </a:p>
        </p:txBody>
      </p:sp>
    </p:spTree>
    <p:extLst>
      <p:ext uri="{BB962C8B-B14F-4D97-AF65-F5344CB8AC3E}">
        <p14:creationId xmlns:p14="http://schemas.microsoft.com/office/powerpoint/2010/main" val="2160384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5000"/>
              </a:lnSpc>
              <a:spcBef>
                <a:spcPts val="1300"/>
              </a:spcBef>
            </a:pPr>
            <a:r>
              <a:rPr lang="en-US"/>
              <a:t>Increase in sales for the seller due to improved shopping experience facilitated by various features of LiveShop platform</a:t>
            </a:r>
            <a:endParaRPr lang="en-US">
              <a:cs typeface="Calibri" panose="020F0502020204030204"/>
            </a:endParaRPr>
          </a:p>
          <a:p>
            <a:pPr marL="285750" indent="-285750">
              <a:lnSpc>
                <a:spcPct val="85000"/>
              </a:lnSpc>
              <a:spcBef>
                <a:spcPts val="1300"/>
              </a:spcBef>
              <a:buFont typeface="Arial"/>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5C0464FC-00B9-4191-B017-0F74EA1E454F}" type="slidenum">
              <a:rPr lang="vi-VN"/>
              <a:t>27</a:t>
            </a:fld>
            <a:endParaRPr lang="vi-VN"/>
          </a:p>
        </p:txBody>
      </p:sp>
    </p:spTree>
    <p:extLst>
      <p:ext uri="{BB962C8B-B14F-4D97-AF65-F5344CB8AC3E}">
        <p14:creationId xmlns:p14="http://schemas.microsoft.com/office/powerpoint/2010/main" val="580727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Because the platform will allow multiple sellers to </a:t>
            </a:r>
          </a:p>
        </p:txBody>
      </p:sp>
      <p:sp>
        <p:nvSpPr>
          <p:cNvPr id="4" name="Slide Number Placeholder 3"/>
          <p:cNvSpPr>
            <a:spLocks noGrp="1"/>
          </p:cNvSpPr>
          <p:nvPr>
            <p:ph type="sldNum" sz="quarter" idx="5"/>
          </p:nvPr>
        </p:nvSpPr>
        <p:spPr/>
        <p:txBody>
          <a:bodyPr/>
          <a:lstStyle/>
          <a:p>
            <a:fld id="{5C0464FC-00B9-4191-B017-0F74EA1E454F}" type="slidenum">
              <a:rPr lang="vi-VN"/>
              <a:t>28</a:t>
            </a:fld>
            <a:endParaRPr lang="vi-VN"/>
          </a:p>
        </p:txBody>
      </p:sp>
    </p:spTree>
    <p:extLst>
      <p:ext uri="{BB962C8B-B14F-4D97-AF65-F5344CB8AC3E}">
        <p14:creationId xmlns:p14="http://schemas.microsoft.com/office/powerpoint/2010/main" val="1371192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a suggestion system from recorded live streaming videos. </a:t>
            </a:r>
          </a:p>
          <a:p>
            <a:r>
              <a:rPr lang="en-US"/>
              <a:t>After interally archiving the videos that were streamed live, the system can make basic recommendations.</a:t>
            </a:r>
          </a:p>
          <a:p>
            <a:r>
              <a:rPr lang="en-US"/>
              <a:t> In the buyer's point of view, depending on the choice of live streaming videos, the system can suggest additional products.</a:t>
            </a:r>
          </a:p>
          <a:p>
            <a:r>
              <a:rPr lang="en-US"/>
              <a:t> In the seller's point of view, it can view the video that corresponds to the highest selling product, so that the seller can benchmark on the style of advertising the video host performed.</a:t>
            </a:r>
          </a:p>
        </p:txBody>
      </p:sp>
      <p:sp>
        <p:nvSpPr>
          <p:cNvPr id="4" name="Slide Number Placeholder 3"/>
          <p:cNvSpPr>
            <a:spLocks noGrp="1"/>
          </p:cNvSpPr>
          <p:nvPr>
            <p:ph type="sldNum" sz="quarter" idx="5"/>
          </p:nvPr>
        </p:nvSpPr>
        <p:spPr/>
        <p:txBody>
          <a:bodyPr/>
          <a:lstStyle/>
          <a:p>
            <a:fld id="{5C0464FC-00B9-4191-B017-0F74EA1E454F}" type="slidenum">
              <a:rPr lang="vi-VN"/>
              <a:t>29</a:t>
            </a:fld>
            <a:endParaRPr lang="vi-VN"/>
          </a:p>
        </p:txBody>
      </p:sp>
    </p:spTree>
    <p:extLst>
      <p:ext uri="{BB962C8B-B14F-4D97-AF65-F5344CB8AC3E}">
        <p14:creationId xmlns:p14="http://schemas.microsoft.com/office/powerpoint/2010/main" val="165812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10/16/2019</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583659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E5243-F52A-4D37-9694-EB26C6C31910}" type="datetimeFigureOut">
              <a:rPr lang="en-US" dirty="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57089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B6E1-634A-48DC-9E8B-D894023267EF}" type="datetimeFigureOut">
              <a:rPr lang="en-US" dirty="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46514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ko-KR" altLang="en-US"/>
              <a:t>마스터 제목 스타일 편집</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p>
            <a:fld id="{0F60570A-9EC2-4CAF-953B-F09DCD106FD0}" type="datetimeFigureOut">
              <a:rPr lang="ko-KR" altLang="en-US" smtClean="0"/>
              <a:t>2019-10-16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D8BB9AA-1C4F-42CD-9FC1-26DC497C9AF8}" type="slidenum">
              <a:rPr lang="ko-KR" altLang="en-US" smtClean="0"/>
              <a:t>‹#›</a:t>
            </a:fld>
            <a:endParaRPr lang="ko-KR" altLang="en-US"/>
          </a:p>
        </p:txBody>
      </p:sp>
    </p:spTree>
    <p:extLst>
      <p:ext uri="{BB962C8B-B14F-4D97-AF65-F5344CB8AC3E}">
        <p14:creationId xmlns:p14="http://schemas.microsoft.com/office/powerpoint/2010/main" val="1010585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0F60570A-9EC2-4CAF-953B-F09DCD106FD0}" type="datetimeFigureOut">
              <a:rPr lang="ko-KR" altLang="en-US" smtClean="0"/>
              <a:t>2019-10-16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D8BB9AA-1C4F-42CD-9FC1-26DC497C9AF8}" type="slidenum">
              <a:rPr lang="ko-KR" altLang="en-US" smtClean="0"/>
              <a:t>‹#›</a:t>
            </a:fld>
            <a:endParaRPr lang="ko-KR" altLang="en-US"/>
          </a:p>
        </p:txBody>
      </p:sp>
    </p:spTree>
    <p:extLst>
      <p:ext uri="{BB962C8B-B14F-4D97-AF65-F5344CB8AC3E}">
        <p14:creationId xmlns:p14="http://schemas.microsoft.com/office/powerpoint/2010/main" val="4152425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ko-KR" altLang="en-US"/>
              <a:t>마스터 제목 스타일 편집</a:t>
            </a:r>
            <a:endParaRPr lang="en-US"/>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0F60570A-9EC2-4CAF-953B-F09DCD106FD0}" type="datetimeFigureOut">
              <a:rPr lang="ko-KR" altLang="en-US" smtClean="0"/>
              <a:t>2019-10-16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D8BB9AA-1C4F-42CD-9FC1-26DC497C9AF8}" type="slidenum">
              <a:rPr lang="ko-KR" altLang="en-US" smtClean="0"/>
              <a:t>‹#›</a:t>
            </a:fld>
            <a:endParaRPr lang="ko-KR" altLang="en-US"/>
          </a:p>
        </p:txBody>
      </p:sp>
    </p:spTree>
    <p:extLst>
      <p:ext uri="{BB962C8B-B14F-4D97-AF65-F5344CB8AC3E}">
        <p14:creationId xmlns:p14="http://schemas.microsoft.com/office/powerpoint/2010/main" val="318487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845127"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6172200"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p>
            <a:fld id="{0F60570A-9EC2-4CAF-953B-F09DCD106FD0}" type="datetimeFigureOut">
              <a:rPr lang="ko-KR" altLang="en-US" smtClean="0"/>
              <a:t>2019-10-16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D8BB9AA-1C4F-42CD-9FC1-26DC497C9AF8}" type="slidenum">
              <a:rPr lang="ko-KR" altLang="en-US" smtClean="0"/>
              <a:t>‹#›</a:t>
            </a:fld>
            <a:endParaRPr lang="ko-KR" altLang="en-US"/>
          </a:p>
        </p:txBody>
      </p:sp>
    </p:spTree>
    <p:extLst>
      <p:ext uri="{BB962C8B-B14F-4D97-AF65-F5344CB8AC3E}">
        <p14:creationId xmlns:p14="http://schemas.microsoft.com/office/powerpoint/2010/main" val="534858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45127" y="2507550"/>
            <a:ext cx="5156200"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7550"/>
            <a:ext cx="5181601"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p>
            <a:fld id="{0F60570A-9EC2-4CAF-953B-F09DCD106FD0}" type="datetimeFigureOut">
              <a:rPr lang="ko-KR" altLang="en-US" smtClean="0"/>
              <a:t>2019-10-16</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3D8BB9AA-1C4F-42CD-9FC1-26DC497C9AF8}" type="slidenum">
              <a:rPr lang="ko-KR" altLang="en-US" smtClean="0"/>
              <a:t>‹#›</a:t>
            </a:fld>
            <a:endParaRPr lang="ko-KR" altLang="en-US"/>
          </a:p>
        </p:txBody>
      </p:sp>
      <p:sp>
        <p:nvSpPr>
          <p:cNvPr id="10" name="Title 9"/>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1496475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제목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60570A-9EC2-4CAF-953B-F09DCD106FD0}" type="datetimeFigureOut">
              <a:rPr lang="ko-KR" altLang="en-US" smtClean="0"/>
              <a:t>2019-10-16</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3D8BB9AA-1C4F-42CD-9FC1-26DC497C9AF8}" type="slidenum">
              <a:rPr lang="ko-KR" altLang="en-US" smtClean="0"/>
              <a:t>‹#›</a:t>
            </a:fld>
            <a:endParaRPr lang="ko-KR" altLang="en-US"/>
          </a:p>
        </p:txBody>
      </p:sp>
      <p:sp>
        <p:nvSpPr>
          <p:cNvPr id="6" name="Title 5"/>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193875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0570A-9EC2-4CAF-953B-F09DCD106FD0}" type="datetimeFigureOut">
              <a:rPr lang="ko-KR" altLang="en-US" smtClean="0"/>
              <a:t>2019-10-16</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3D8BB9AA-1C4F-42CD-9FC1-26DC497C9AF8}" type="slidenum">
              <a:rPr lang="ko-KR" altLang="en-US" smtClean="0"/>
              <a:t>‹#›</a:t>
            </a:fld>
            <a:endParaRPr lang="ko-KR" altLang="en-US"/>
          </a:p>
        </p:txBody>
      </p:sp>
    </p:spTree>
    <p:extLst>
      <p:ext uri="{BB962C8B-B14F-4D97-AF65-F5344CB8AC3E}">
        <p14:creationId xmlns:p14="http://schemas.microsoft.com/office/powerpoint/2010/main" val="1061671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ko-KR" altLang="en-US"/>
              <a:t>마스터 제목 스타일 편집</a:t>
            </a:r>
            <a:endParaRPr lang="en-US"/>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0F60570A-9EC2-4CAF-953B-F09DCD106FD0}" type="datetimeFigureOut">
              <a:rPr lang="ko-KR" altLang="en-US" smtClean="0"/>
              <a:t>2019-10-16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D8BB9AA-1C4F-42CD-9FC1-26DC497C9AF8}" type="slidenum">
              <a:rPr lang="ko-KR" altLang="en-US" smtClean="0"/>
              <a:t>‹#›</a:t>
            </a:fld>
            <a:endParaRPr lang="ko-KR" altLang="en-US"/>
          </a:p>
        </p:txBody>
      </p:sp>
    </p:spTree>
    <p:extLst>
      <p:ext uri="{BB962C8B-B14F-4D97-AF65-F5344CB8AC3E}">
        <p14:creationId xmlns:p14="http://schemas.microsoft.com/office/powerpoint/2010/main" val="3078143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dirty="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57313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ko-KR" altLang="en-US"/>
              <a:t>마스터 제목 스타일 편집</a:t>
            </a:r>
            <a:endParaRPr lang="en-US"/>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0F60570A-9EC2-4CAF-953B-F09DCD106FD0}" type="datetimeFigureOut">
              <a:rPr lang="ko-KR" altLang="en-US" smtClean="0"/>
              <a:t>2019-10-16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D8BB9AA-1C4F-42CD-9FC1-26DC497C9AF8}" type="slidenum">
              <a:rPr lang="ko-KR" altLang="en-US" smtClean="0"/>
              <a:t>‹#›</a:t>
            </a:fld>
            <a:endParaRPr lang="ko-KR" altLang="en-US"/>
          </a:p>
        </p:txBody>
      </p:sp>
    </p:spTree>
    <p:extLst>
      <p:ext uri="{BB962C8B-B14F-4D97-AF65-F5344CB8AC3E}">
        <p14:creationId xmlns:p14="http://schemas.microsoft.com/office/powerpoint/2010/main" val="3785606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0F60570A-9EC2-4CAF-953B-F09DCD106FD0}" type="datetimeFigureOut">
              <a:rPr lang="ko-KR" altLang="en-US" smtClean="0"/>
              <a:t>2019-10-16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D8BB9AA-1C4F-42CD-9FC1-26DC497C9AF8}" type="slidenum">
              <a:rPr lang="ko-KR" altLang="en-US" smtClean="0"/>
              <a:t>‹#›</a:t>
            </a:fld>
            <a:endParaRPr lang="ko-KR" altLang="en-US"/>
          </a:p>
        </p:txBody>
      </p:sp>
    </p:spTree>
    <p:extLst>
      <p:ext uri="{BB962C8B-B14F-4D97-AF65-F5344CB8AC3E}">
        <p14:creationId xmlns:p14="http://schemas.microsoft.com/office/powerpoint/2010/main" val="3228114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0F60570A-9EC2-4CAF-953B-F09DCD106FD0}" type="datetimeFigureOut">
              <a:rPr lang="ko-KR" altLang="en-US" smtClean="0"/>
              <a:t>2019-10-16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D8BB9AA-1C4F-42CD-9FC1-26DC497C9AF8}" type="slidenum">
              <a:rPr lang="ko-KR" altLang="en-US" smtClean="0"/>
              <a:t>‹#›</a:t>
            </a:fld>
            <a:endParaRPr lang="ko-KR" altLang="en-US"/>
          </a:p>
        </p:txBody>
      </p:sp>
    </p:spTree>
    <p:extLst>
      <p:ext uri="{BB962C8B-B14F-4D97-AF65-F5344CB8AC3E}">
        <p14:creationId xmlns:p14="http://schemas.microsoft.com/office/powerpoint/2010/main" val="3181384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59123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2952B5-7A2F-4CC8-B7CE-9234E21C2837}" type="datetimeFigureOut">
              <a:rPr lang="en-US" dirty="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51859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1DA07A-9201-4B4B-BAF2-015AFA30F520}" type="datetimeFigureOut">
              <a:rPr lang="en-US" dirty="0"/>
              <a:t>10/16/2019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3839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10/16/2019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01934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10/16/2019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98225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743806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10/16/2019</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12771881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10/16/2019</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368312708"/>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0F60570A-9EC2-4CAF-953B-F09DCD106FD0}" type="datetimeFigureOut">
              <a:rPr lang="ko-KR" altLang="en-US" smtClean="0"/>
              <a:t>2019-10-16</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ko-KR"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3D8BB9AA-1C4F-42CD-9FC1-26DC497C9AF8}" type="slidenum">
              <a:rPr lang="ko-KR" altLang="en-US" smtClean="0"/>
              <a:t>‹#›</a:t>
            </a:fld>
            <a:endParaRPr lang="ko-KR" altLang="en-US"/>
          </a:p>
        </p:txBody>
      </p:sp>
    </p:spTree>
    <p:extLst>
      <p:ext uri="{BB962C8B-B14F-4D97-AF65-F5344CB8AC3E}">
        <p14:creationId xmlns:p14="http://schemas.microsoft.com/office/powerpoint/2010/main" val="84392575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8.png"/><Relationship Id="rId18" Type="http://schemas.openxmlformats.org/officeDocument/2006/relationships/image" Target="../media/image41.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image" Target="../media/image28.png"/><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26.jpeg"/><Relationship Id="rId9" Type="http://schemas.openxmlformats.org/officeDocument/2006/relationships/image" Target="../media/image34.png"/><Relationship Id="rId14" Type="http://schemas.openxmlformats.org/officeDocument/2006/relationships/image" Target="../media/image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diagramLayout" Target="../diagrams/layout6.xml"/><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50.png"/><Relationship Id="rId5" Type="http://schemas.openxmlformats.org/officeDocument/2006/relationships/diagramColors" Target="../diagrams/colors6.xml"/><Relationship Id="rId10" Type="http://schemas.openxmlformats.org/officeDocument/2006/relationships/image" Target="../media/image49.png"/><Relationship Id="rId4" Type="http://schemas.openxmlformats.org/officeDocument/2006/relationships/diagramQuickStyle" Target="../diagrams/quickStyle6.xml"/><Relationship Id="rId9" Type="http://schemas.openxmlformats.org/officeDocument/2006/relationships/image" Target="../media/image48.png"/><Relationship Id="rId1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4.gif"/><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E24A02E-5FD2-428E-A1E4-FDF96B0B6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2808B93E-0C39-407B-943D-71F2BAFB4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F7C0A39-5428-483C-BD8E-1CA62265E8D8}"/>
              </a:ext>
            </a:extLst>
          </p:cNvPr>
          <p:cNvSpPr>
            <a:spLocks noGrp="1"/>
          </p:cNvSpPr>
          <p:nvPr>
            <p:ph type="ctrTitle"/>
          </p:nvPr>
        </p:nvSpPr>
        <p:spPr>
          <a:xfrm>
            <a:off x="603503" y="770466"/>
            <a:ext cx="9292209" cy="4123267"/>
          </a:xfrm>
        </p:spPr>
        <p:txBody>
          <a:bodyPr>
            <a:normAutofit/>
          </a:bodyPr>
          <a:lstStyle/>
          <a:p>
            <a:r>
              <a:rPr lang="en-US" altLang="ko-KR" sz="9600">
                <a:solidFill>
                  <a:schemeClr val="accent1">
                    <a:lumMod val="75000"/>
                  </a:schemeClr>
                </a:solidFill>
                <a:ea typeface="맑은 고딕"/>
              </a:rPr>
              <a:t>Live</a:t>
            </a:r>
            <a:r>
              <a:rPr lang="en-US" sz="9600">
                <a:solidFill>
                  <a:schemeClr val="accent1">
                    <a:lumMod val="75000"/>
                  </a:schemeClr>
                </a:solidFill>
                <a:ea typeface="맑은 고딕"/>
              </a:rPr>
              <a:t>Shop</a:t>
            </a:r>
            <a:r>
              <a:rPr lang="en-US" altLang="ko-KR" sz="9600">
                <a:solidFill>
                  <a:schemeClr val="accent1">
                    <a:lumMod val="75000"/>
                  </a:schemeClr>
                </a:solidFill>
                <a:ea typeface="맑은 고딕"/>
              </a:rPr>
              <a:t>.com</a:t>
            </a:r>
            <a:endParaRPr lang="ko-KR" altLang="en-US" sz="9600">
              <a:solidFill>
                <a:schemeClr val="accent1">
                  <a:lumMod val="75000"/>
                </a:schemeClr>
              </a:solidFill>
              <a:ea typeface="맑은 고딕"/>
            </a:endParaRPr>
          </a:p>
        </p:txBody>
      </p:sp>
      <p:sp>
        <p:nvSpPr>
          <p:cNvPr id="7" name="Rectangle 11">
            <a:extLst>
              <a:ext uri="{FF2B5EF4-FFF2-40B4-BE49-F238E27FC236}">
                <a16:creationId xmlns:a16="http://schemas.microsoft.com/office/drawing/2014/main" id="{7C7E1896-2992-48D4-85AC-95AB8AB1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15466"/>
            <a:ext cx="12192000" cy="164253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부제목 2">
            <a:extLst>
              <a:ext uri="{FF2B5EF4-FFF2-40B4-BE49-F238E27FC236}">
                <a16:creationId xmlns:a16="http://schemas.microsoft.com/office/drawing/2014/main" id="{790F6929-2CA4-4D3D-ACAC-262145557CA9}"/>
              </a:ext>
            </a:extLst>
          </p:cNvPr>
          <p:cNvSpPr>
            <a:spLocks noGrp="1"/>
          </p:cNvSpPr>
          <p:nvPr>
            <p:ph type="subTitle" idx="1"/>
          </p:nvPr>
        </p:nvSpPr>
        <p:spPr>
          <a:xfrm>
            <a:off x="667512" y="5537199"/>
            <a:ext cx="9228201" cy="800545"/>
          </a:xfrm>
        </p:spPr>
        <p:txBody>
          <a:bodyPr>
            <a:normAutofit/>
          </a:bodyPr>
          <a:lstStyle/>
          <a:p>
            <a:r>
              <a:rPr lang="en-US" altLang="ko-KR" sz="3600">
                <a:solidFill>
                  <a:srgbClr val="FFFFFF"/>
                </a:solidFill>
              </a:rPr>
              <a:t>Team #1 Project Proposal</a:t>
            </a:r>
          </a:p>
          <a:p>
            <a:endParaRPr lang="ko-KR" altLang="en-US" sz="3600">
              <a:solidFill>
                <a:srgbClr val="FFFFFF"/>
              </a:solidFill>
            </a:endParaRPr>
          </a:p>
        </p:txBody>
      </p:sp>
    </p:spTree>
    <p:extLst>
      <p:ext uri="{BB962C8B-B14F-4D97-AF65-F5344CB8AC3E}">
        <p14:creationId xmlns:p14="http://schemas.microsoft.com/office/powerpoint/2010/main" val="93200158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2" descr="스크린샷이(가) 표시된 사진&#10;&#10;매우 높은 신뢰도로 생성된 설명">
            <a:extLst>
              <a:ext uri="{FF2B5EF4-FFF2-40B4-BE49-F238E27FC236}">
                <a16:creationId xmlns:a16="http://schemas.microsoft.com/office/drawing/2014/main" id="{D6D4B6C4-4F42-46A2-A8F9-F597A06777D2}"/>
              </a:ext>
            </a:extLst>
          </p:cNvPr>
          <p:cNvPicPr>
            <a:picLocks noChangeAspect="1"/>
          </p:cNvPicPr>
          <p:nvPr/>
        </p:nvPicPr>
        <p:blipFill rotWithShape="1">
          <a:blip r:embed="rId2"/>
          <a:srcRect l="5741" t="3864" r="2647" b="4482"/>
          <a:stretch/>
        </p:blipFill>
        <p:spPr>
          <a:xfrm>
            <a:off x="3216904" y="1503797"/>
            <a:ext cx="8885622" cy="5434546"/>
          </a:xfrm>
          <a:prstGeom prst="rect">
            <a:avLst/>
          </a:prstGeom>
        </p:spPr>
      </p:pic>
      <p:pic>
        <p:nvPicPr>
          <p:cNvPr id="4" name="그림 5" descr="그리기이(가) 표시된 사진&#10;&#10;매우 높은 신뢰도로 생성된 설명">
            <a:extLst>
              <a:ext uri="{FF2B5EF4-FFF2-40B4-BE49-F238E27FC236}">
                <a16:creationId xmlns:a16="http://schemas.microsoft.com/office/drawing/2014/main" id="{503C95AA-F216-4FF8-869B-0ABAB77A975C}"/>
              </a:ext>
            </a:extLst>
          </p:cNvPr>
          <p:cNvPicPr>
            <a:picLocks noChangeAspect="1"/>
          </p:cNvPicPr>
          <p:nvPr/>
        </p:nvPicPr>
        <p:blipFill>
          <a:blip r:embed="rId3"/>
          <a:stretch>
            <a:fillRect/>
          </a:stretch>
        </p:blipFill>
        <p:spPr>
          <a:xfrm>
            <a:off x="231656" y="2009875"/>
            <a:ext cx="2743200" cy="1172240"/>
          </a:xfrm>
          <a:prstGeom prst="rect">
            <a:avLst/>
          </a:prstGeom>
        </p:spPr>
      </p:pic>
      <p:sp>
        <p:nvSpPr>
          <p:cNvPr id="7" name="제목 6">
            <a:extLst>
              <a:ext uri="{FF2B5EF4-FFF2-40B4-BE49-F238E27FC236}">
                <a16:creationId xmlns:a16="http://schemas.microsoft.com/office/drawing/2014/main" id="{760B41E7-C2A8-4974-9B32-8DE0AEDA8571}"/>
              </a:ext>
            </a:extLst>
          </p:cNvPr>
          <p:cNvSpPr>
            <a:spLocks noGrp="1"/>
          </p:cNvSpPr>
          <p:nvPr>
            <p:ph type="title"/>
          </p:nvPr>
        </p:nvSpPr>
        <p:spPr/>
        <p:txBody>
          <a:bodyPr/>
          <a:lstStyle/>
          <a:p>
            <a:r>
              <a:rPr lang="ko-KR" altLang="en-US" err="1">
                <a:ea typeface="맑은 고딕"/>
                <a:cs typeface="Calibri Light"/>
              </a:rPr>
              <a:t>Case</a:t>
            </a:r>
            <a:r>
              <a:rPr lang="ko-KR" altLang="en-US">
                <a:ea typeface="맑은 고딕"/>
                <a:cs typeface="Calibri Light"/>
              </a:rPr>
              <a:t> </a:t>
            </a:r>
            <a:r>
              <a:rPr lang="ko-KR" altLang="en-US" err="1">
                <a:ea typeface="맑은 고딕"/>
                <a:cs typeface="Calibri Light"/>
              </a:rPr>
              <a:t>Study</a:t>
            </a:r>
            <a:r>
              <a:rPr lang="ko-KR" altLang="en-US">
                <a:ea typeface="맑은 고딕"/>
                <a:cs typeface="Calibri Light"/>
              </a:rPr>
              <a:t>: </a:t>
            </a:r>
            <a:r>
              <a:rPr lang="ko-KR" altLang="en-US" err="1">
                <a:ea typeface="맑은 고딕"/>
                <a:cs typeface="Calibri Light"/>
              </a:rPr>
              <a:t>CJMall</a:t>
            </a:r>
            <a:endParaRPr lang="ko-KR" altLang="en-US" err="1"/>
          </a:p>
        </p:txBody>
      </p:sp>
    </p:spTree>
    <p:extLst>
      <p:ext uri="{BB962C8B-B14F-4D97-AF65-F5344CB8AC3E}">
        <p14:creationId xmlns:p14="http://schemas.microsoft.com/office/powerpoint/2010/main" val="221496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6" descr="스크린샷이(가) 표시된 사진&#10;&#10;매우 높은 신뢰도로 생성된 설명">
            <a:extLst>
              <a:ext uri="{FF2B5EF4-FFF2-40B4-BE49-F238E27FC236}">
                <a16:creationId xmlns:a16="http://schemas.microsoft.com/office/drawing/2014/main" id="{E9EFDCD0-4955-4767-B18A-AD71A772310F}"/>
              </a:ext>
            </a:extLst>
          </p:cNvPr>
          <p:cNvPicPr>
            <a:picLocks noChangeAspect="1"/>
          </p:cNvPicPr>
          <p:nvPr/>
        </p:nvPicPr>
        <p:blipFill rotWithShape="1">
          <a:blip r:embed="rId2"/>
          <a:srcRect l="5009" t="5803" r="2369" b="2083"/>
          <a:stretch/>
        </p:blipFill>
        <p:spPr>
          <a:xfrm>
            <a:off x="4029229" y="1682598"/>
            <a:ext cx="7729678" cy="5073186"/>
          </a:xfrm>
          <a:prstGeom prst="rect">
            <a:avLst/>
          </a:prstGeom>
        </p:spPr>
      </p:pic>
      <p:pic>
        <p:nvPicPr>
          <p:cNvPr id="13" name="그림 5" descr="그리기이(가) 표시된 사진&#10;&#10;매우 높은 신뢰도로 생성된 설명">
            <a:extLst>
              <a:ext uri="{FF2B5EF4-FFF2-40B4-BE49-F238E27FC236}">
                <a16:creationId xmlns:a16="http://schemas.microsoft.com/office/drawing/2014/main" id="{EE599DAC-CF79-4D16-94BB-59C5F066BF1F}"/>
              </a:ext>
            </a:extLst>
          </p:cNvPr>
          <p:cNvPicPr>
            <a:picLocks noChangeAspect="1"/>
          </p:cNvPicPr>
          <p:nvPr/>
        </p:nvPicPr>
        <p:blipFill>
          <a:blip r:embed="rId3"/>
          <a:stretch>
            <a:fillRect/>
          </a:stretch>
        </p:blipFill>
        <p:spPr>
          <a:xfrm>
            <a:off x="231656" y="2009875"/>
            <a:ext cx="2743200" cy="1172240"/>
          </a:xfrm>
          <a:prstGeom prst="rect">
            <a:avLst/>
          </a:prstGeom>
        </p:spPr>
      </p:pic>
      <p:sp>
        <p:nvSpPr>
          <p:cNvPr id="14" name="제목 13">
            <a:extLst>
              <a:ext uri="{FF2B5EF4-FFF2-40B4-BE49-F238E27FC236}">
                <a16:creationId xmlns:a16="http://schemas.microsoft.com/office/drawing/2014/main" id="{02B60D51-CBDC-4C91-977A-F9AA0D2FF852}"/>
              </a:ext>
            </a:extLst>
          </p:cNvPr>
          <p:cNvSpPr>
            <a:spLocks noGrp="1"/>
          </p:cNvSpPr>
          <p:nvPr>
            <p:ph type="title"/>
          </p:nvPr>
        </p:nvSpPr>
        <p:spPr/>
        <p:txBody>
          <a:bodyPr/>
          <a:lstStyle/>
          <a:p>
            <a:r>
              <a:rPr lang="ko-KR" err="1">
                <a:cs typeface="Calibri Light"/>
              </a:rPr>
              <a:t>Case</a:t>
            </a:r>
            <a:r>
              <a:rPr lang="ko-KR">
                <a:cs typeface="Calibri Light"/>
              </a:rPr>
              <a:t> </a:t>
            </a:r>
            <a:r>
              <a:rPr lang="ko-KR" err="1">
                <a:cs typeface="Calibri Light"/>
              </a:rPr>
              <a:t>Study</a:t>
            </a:r>
            <a:r>
              <a:rPr lang="ko-KR">
                <a:cs typeface="Calibri Light"/>
              </a:rPr>
              <a:t>: </a:t>
            </a:r>
            <a:r>
              <a:rPr lang="ko-KR" err="1">
                <a:cs typeface="Calibri Light"/>
              </a:rPr>
              <a:t>CJMall</a:t>
            </a:r>
            <a:endParaRPr lang="ko-KR" err="1">
              <a:ea typeface="+mj-lt"/>
              <a:cs typeface="+mj-lt"/>
            </a:endParaRPr>
          </a:p>
        </p:txBody>
      </p:sp>
    </p:spTree>
    <p:extLst>
      <p:ext uri="{BB962C8B-B14F-4D97-AF65-F5344CB8AC3E}">
        <p14:creationId xmlns:p14="http://schemas.microsoft.com/office/powerpoint/2010/main" val="214585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6">
            <a:extLst>
              <a:ext uri="{FF2B5EF4-FFF2-40B4-BE49-F238E27FC236}">
                <a16:creationId xmlns:a16="http://schemas.microsoft.com/office/drawing/2014/main" id="{AC3CBE0F-3DB9-4F4E-9174-F441E37EA35E}"/>
              </a:ext>
            </a:extLst>
          </p:cNvPr>
          <p:cNvPicPr>
            <a:picLocks noChangeAspect="1"/>
          </p:cNvPicPr>
          <p:nvPr/>
        </p:nvPicPr>
        <p:blipFill>
          <a:blip r:embed="rId2"/>
          <a:stretch>
            <a:fillRect/>
          </a:stretch>
        </p:blipFill>
        <p:spPr>
          <a:xfrm>
            <a:off x="4943015" y="4958405"/>
            <a:ext cx="1229796" cy="927429"/>
          </a:xfrm>
          <a:prstGeom prst="rect">
            <a:avLst/>
          </a:prstGeom>
        </p:spPr>
      </p:pic>
      <p:pic>
        <p:nvPicPr>
          <p:cNvPr id="14" name="그림 14" descr="그리기, 표지판, 공이(가) 표시된 사진&#10;&#10;매우 높은 신뢰도로 생성된 설명">
            <a:extLst>
              <a:ext uri="{FF2B5EF4-FFF2-40B4-BE49-F238E27FC236}">
                <a16:creationId xmlns:a16="http://schemas.microsoft.com/office/drawing/2014/main" id="{3F84F973-99B5-4AA6-BEB1-2B8609B7B2A0}"/>
              </a:ext>
            </a:extLst>
          </p:cNvPr>
          <p:cNvPicPr>
            <a:picLocks noChangeAspect="1"/>
          </p:cNvPicPr>
          <p:nvPr/>
        </p:nvPicPr>
        <p:blipFill>
          <a:blip r:embed="rId3"/>
          <a:stretch>
            <a:fillRect/>
          </a:stretch>
        </p:blipFill>
        <p:spPr>
          <a:xfrm>
            <a:off x="5293047" y="4236533"/>
            <a:ext cx="1297133" cy="468007"/>
          </a:xfrm>
          <a:prstGeom prst="rect">
            <a:avLst/>
          </a:prstGeom>
        </p:spPr>
      </p:pic>
      <p:sp>
        <p:nvSpPr>
          <p:cNvPr id="4" name="제목 3">
            <a:extLst>
              <a:ext uri="{FF2B5EF4-FFF2-40B4-BE49-F238E27FC236}">
                <a16:creationId xmlns:a16="http://schemas.microsoft.com/office/drawing/2014/main" id="{EC56DDAE-D72E-4B09-B82F-13B72A6D9654}"/>
              </a:ext>
            </a:extLst>
          </p:cNvPr>
          <p:cNvSpPr>
            <a:spLocks noGrp="1"/>
          </p:cNvSpPr>
          <p:nvPr>
            <p:ph type="title"/>
          </p:nvPr>
        </p:nvSpPr>
        <p:spPr/>
        <p:txBody>
          <a:bodyPr/>
          <a:lstStyle/>
          <a:p>
            <a:r>
              <a:rPr lang="ko-KR" err="1">
                <a:ea typeface="+mj-lt"/>
                <a:cs typeface="+mj-lt"/>
              </a:rPr>
              <a:t>Case</a:t>
            </a:r>
            <a:r>
              <a:rPr lang="ko-KR">
                <a:ea typeface="+mj-lt"/>
                <a:cs typeface="+mj-lt"/>
              </a:rPr>
              <a:t> </a:t>
            </a:r>
            <a:r>
              <a:rPr lang="ko-KR" err="1">
                <a:ea typeface="+mj-lt"/>
                <a:cs typeface="+mj-lt"/>
              </a:rPr>
              <a:t>Study</a:t>
            </a:r>
            <a:r>
              <a:rPr lang="ko-KR">
                <a:ea typeface="+mj-lt"/>
                <a:cs typeface="+mj-lt"/>
              </a:rPr>
              <a:t>: </a:t>
            </a:r>
            <a:r>
              <a:rPr lang="ko-KR" err="1">
                <a:ea typeface="+mj-lt"/>
                <a:cs typeface="+mj-lt"/>
              </a:rPr>
              <a:t>CJMall</a:t>
            </a:r>
          </a:p>
        </p:txBody>
      </p:sp>
      <p:sp>
        <p:nvSpPr>
          <p:cNvPr id="5" name="내용 개체 틀 4">
            <a:extLst>
              <a:ext uri="{FF2B5EF4-FFF2-40B4-BE49-F238E27FC236}">
                <a16:creationId xmlns:a16="http://schemas.microsoft.com/office/drawing/2014/main" id="{F077884F-98DC-474B-8BBD-8FD1C4283843}"/>
              </a:ext>
            </a:extLst>
          </p:cNvPr>
          <p:cNvSpPr>
            <a:spLocks noGrp="1"/>
          </p:cNvSpPr>
          <p:nvPr>
            <p:ph idx="1"/>
          </p:nvPr>
        </p:nvSpPr>
        <p:spPr/>
        <p:txBody>
          <a:bodyPr vert="horz" lIns="91440" tIns="45720" rIns="91440" bIns="45720" rtlCol="0" anchor="t">
            <a:normAutofit/>
          </a:bodyPr>
          <a:lstStyle/>
          <a:p>
            <a:r>
              <a:rPr lang="ko-KR" altLang="en-US" b="1" err="1">
                <a:solidFill>
                  <a:srgbClr val="FF0000"/>
                </a:solidFill>
                <a:ea typeface="맑은 고딕"/>
                <a:cs typeface="Calibri Light"/>
              </a:rPr>
              <a:t>Downside</a:t>
            </a:r>
            <a:r>
              <a:rPr lang="ko-KR" altLang="en-US" b="1">
                <a:solidFill>
                  <a:srgbClr val="FF0000"/>
                </a:solidFill>
                <a:ea typeface="맑은 고딕"/>
                <a:cs typeface="Calibri Light"/>
              </a:rPr>
              <a:t>: </a:t>
            </a:r>
            <a:r>
              <a:rPr lang="en-US" altLang="ko-KR" b="1">
                <a:solidFill>
                  <a:srgbClr val="FF0000"/>
                </a:solidFill>
                <a:ea typeface="+mn-lt"/>
                <a:cs typeface="+mn-lt"/>
              </a:rPr>
              <a:t>only CJ products are sold.</a:t>
            </a:r>
            <a:endParaRPr lang="ko-KR" altLang="en-US" b="1">
              <a:solidFill>
                <a:srgbClr val="FF0000"/>
              </a:solidFill>
              <a:ea typeface="맑은 고딕" panose="020B0503020000020004" pitchFamily="34" charset="-127"/>
              <a:cs typeface="+mn-lt"/>
            </a:endParaRPr>
          </a:p>
          <a:p>
            <a:pPr marL="347345" lvl="1"/>
            <a:r>
              <a:rPr lang="en-US" altLang="ko-KR" b="1">
                <a:ea typeface="+mn-lt"/>
                <a:cs typeface="+mn-lt"/>
              </a:rPr>
              <a:t>professional </a:t>
            </a:r>
            <a:r>
              <a:rPr lang="en-US" altLang="ko-KR">
                <a:ea typeface="+mn-lt"/>
                <a:cs typeface="+mn-lt"/>
              </a:rPr>
              <a:t>salespersons </a:t>
            </a:r>
            <a:r>
              <a:rPr lang="en-US" altLang="ko-KR" b="1">
                <a:ea typeface="+mn-lt"/>
                <a:cs typeface="+mn-lt"/>
              </a:rPr>
              <a:t>affiliated with CJ</a:t>
            </a:r>
            <a:r>
              <a:rPr lang="en-US" altLang="ko-KR">
                <a:ea typeface="+mn-lt"/>
                <a:cs typeface="+mn-lt"/>
              </a:rPr>
              <a:t> are the only ones who can broadcast their live streaming advertisements.</a:t>
            </a:r>
            <a:endParaRPr lang="ko-KR" altLang="en-US">
              <a:ea typeface="맑은 고딕"/>
              <a:cs typeface="Calibri Light"/>
            </a:endParaRPr>
          </a:p>
        </p:txBody>
      </p:sp>
      <p:pic>
        <p:nvPicPr>
          <p:cNvPr id="7" name="그림 5" descr="그리기이(가) 표시된 사진&#10;&#10;매우 높은 신뢰도로 생성된 설명">
            <a:extLst>
              <a:ext uri="{FF2B5EF4-FFF2-40B4-BE49-F238E27FC236}">
                <a16:creationId xmlns:a16="http://schemas.microsoft.com/office/drawing/2014/main" id="{CD90AD49-B6E6-418C-964C-6F4B94E63273}"/>
              </a:ext>
            </a:extLst>
          </p:cNvPr>
          <p:cNvPicPr>
            <a:picLocks noChangeAspect="1"/>
          </p:cNvPicPr>
          <p:nvPr/>
        </p:nvPicPr>
        <p:blipFill>
          <a:blip r:embed="rId4"/>
          <a:stretch>
            <a:fillRect/>
          </a:stretch>
        </p:blipFill>
        <p:spPr>
          <a:xfrm>
            <a:off x="335565" y="4000345"/>
            <a:ext cx="2743200" cy="1172240"/>
          </a:xfrm>
          <a:prstGeom prst="rect">
            <a:avLst/>
          </a:prstGeom>
        </p:spPr>
      </p:pic>
      <p:pic>
        <p:nvPicPr>
          <p:cNvPr id="10" name="그림 10" descr="그리기, 표지판, 시계이(가) 표시된 사진&#10;&#10;매우 높은 신뢰도로 생성된 설명">
            <a:extLst>
              <a:ext uri="{FF2B5EF4-FFF2-40B4-BE49-F238E27FC236}">
                <a16:creationId xmlns:a16="http://schemas.microsoft.com/office/drawing/2014/main" id="{A2BDC98A-ABCE-4F1A-B18C-2D7F0211B80A}"/>
              </a:ext>
            </a:extLst>
          </p:cNvPr>
          <p:cNvPicPr>
            <a:picLocks noChangeAspect="1"/>
          </p:cNvPicPr>
          <p:nvPr/>
        </p:nvPicPr>
        <p:blipFill>
          <a:blip r:embed="rId5"/>
          <a:stretch>
            <a:fillRect/>
          </a:stretch>
        </p:blipFill>
        <p:spPr>
          <a:xfrm>
            <a:off x="4783893" y="3653554"/>
            <a:ext cx="1925681" cy="383186"/>
          </a:xfrm>
          <a:prstGeom prst="rect">
            <a:avLst/>
          </a:prstGeom>
        </p:spPr>
      </p:pic>
      <p:pic>
        <p:nvPicPr>
          <p:cNvPr id="18" name="그림 18" descr="그리기이(가) 표시된 사진&#10;&#10;매우 높은 신뢰도로 생성된 설명">
            <a:extLst>
              <a:ext uri="{FF2B5EF4-FFF2-40B4-BE49-F238E27FC236}">
                <a16:creationId xmlns:a16="http://schemas.microsoft.com/office/drawing/2014/main" id="{1C2E9A09-2AA0-498C-8BE6-18AF3A9F9334}"/>
              </a:ext>
            </a:extLst>
          </p:cNvPr>
          <p:cNvPicPr>
            <a:picLocks noChangeAspect="1"/>
          </p:cNvPicPr>
          <p:nvPr/>
        </p:nvPicPr>
        <p:blipFill rotWithShape="1">
          <a:blip r:embed="rId6"/>
          <a:srcRect l="17320" t="28488" r="16013" b="38953"/>
          <a:stretch/>
        </p:blipFill>
        <p:spPr>
          <a:xfrm>
            <a:off x="6761221" y="4132782"/>
            <a:ext cx="1828805" cy="502392"/>
          </a:xfrm>
          <a:prstGeom prst="rect">
            <a:avLst/>
          </a:prstGeom>
        </p:spPr>
      </p:pic>
      <p:pic>
        <p:nvPicPr>
          <p:cNvPr id="20" name="그림 20">
            <a:extLst>
              <a:ext uri="{FF2B5EF4-FFF2-40B4-BE49-F238E27FC236}">
                <a16:creationId xmlns:a16="http://schemas.microsoft.com/office/drawing/2014/main" id="{F89CB8CA-2140-40BC-9421-CBC6FED6A5AA}"/>
              </a:ext>
            </a:extLst>
          </p:cNvPr>
          <p:cNvPicPr>
            <a:picLocks noChangeAspect="1"/>
          </p:cNvPicPr>
          <p:nvPr/>
        </p:nvPicPr>
        <p:blipFill rotWithShape="1">
          <a:blip r:embed="rId7"/>
          <a:srcRect l="7571" t="38133" r="6625" b="38486"/>
          <a:stretch/>
        </p:blipFill>
        <p:spPr>
          <a:xfrm>
            <a:off x="9989127" y="4030652"/>
            <a:ext cx="1453245" cy="390278"/>
          </a:xfrm>
          <a:prstGeom prst="rect">
            <a:avLst/>
          </a:prstGeom>
        </p:spPr>
      </p:pic>
      <p:pic>
        <p:nvPicPr>
          <p:cNvPr id="22" name="그림 22" descr="음식, 그리기이(가) 표시된 사진&#10;&#10;매우 높은 신뢰도로 생성된 설명">
            <a:extLst>
              <a:ext uri="{FF2B5EF4-FFF2-40B4-BE49-F238E27FC236}">
                <a16:creationId xmlns:a16="http://schemas.microsoft.com/office/drawing/2014/main" id="{8DE0ECAA-EEB6-48E7-812B-19DB0908F437}"/>
              </a:ext>
            </a:extLst>
          </p:cNvPr>
          <p:cNvPicPr>
            <a:picLocks noChangeAspect="1"/>
          </p:cNvPicPr>
          <p:nvPr/>
        </p:nvPicPr>
        <p:blipFill rotWithShape="1">
          <a:blip r:embed="rId8"/>
          <a:srcRect l="20505" t="3535" r="18297" b="5589"/>
          <a:stretch/>
        </p:blipFill>
        <p:spPr>
          <a:xfrm>
            <a:off x="10829058" y="4589318"/>
            <a:ext cx="1038035" cy="977899"/>
          </a:xfrm>
          <a:prstGeom prst="rect">
            <a:avLst/>
          </a:prstGeom>
        </p:spPr>
      </p:pic>
      <p:pic>
        <p:nvPicPr>
          <p:cNvPr id="24" name="그림 24">
            <a:extLst>
              <a:ext uri="{FF2B5EF4-FFF2-40B4-BE49-F238E27FC236}">
                <a16:creationId xmlns:a16="http://schemas.microsoft.com/office/drawing/2014/main" id="{53D4FD98-3BA2-4B42-83CC-B7F33DB015B4}"/>
              </a:ext>
            </a:extLst>
          </p:cNvPr>
          <p:cNvPicPr>
            <a:picLocks noChangeAspect="1"/>
          </p:cNvPicPr>
          <p:nvPr/>
        </p:nvPicPr>
        <p:blipFill rotWithShape="1">
          <a:blip r:embed="rId9"/>
          <a:srcRect l="30915" t="20628" r="30915" b="17937"/>
          <a:stretch/>
        </p:blipFill>
        <p:spPr>
          <a:xfrm>
            <a:off x="4187536" y="4131855"/>
            <a:ext cx="778661" cy="904062"/>
          </a:xfrm>
          <a:prstGeom prst="rect">
            <a:avLst/>
          </a:prstGeom>
        </p:spPr>
      </p:pic>
      <p:pic>
        <p:nvPicPr>
          <p:cNvPr id="26" name="그림 26" descr="표지판이(가) 표시된 사진&#10;&#10;매우 높은 신뢰도로 생성된 설명">
            <a:extLst>
              <a:ext uri="{FF2B5EF4-FFF2-40B4-BE49-F238E27FC236}">
                <a16:creationId xmlns:a16="http://schemas.microsoft.com/office/drawing/2014/main" id="{07457AA3-CAB6-46D6-B307-79965BF63236}"/>
              </a:ext>
            </a:extLst>
          </p:cNvPr>
          <p:cNvPicPr>
            <a:picLocks noChangeAspect="1"/>
          </p:cNvPicPr>
          <p:nvPr/>
        </p:nvPicPr>
        <p:blipFill>
          <a:blip r:embed="rId10"/>
          <a:stretch>
            <a:fillRect/>
          </a:stretch>
        </p:blipFill>
        <p:spPr>
          <a:xfrm>
            <a:off x="4577194" y="5954337"/>
            <a:ext cx="1089314" cy="447849"/>
          </a:xfrm>
          <a:prstGeom prst="rect">
            <a:avLst/>
          </a:prstGeom>
        </p:spPr>
      </p:pic>
      <p:pic>
        <p:nvPicPr>
          <p:cNvPr id="28" name="그림 28">
            <a:extLst>
              <a:ext uri="{FF2B5EF4-FFF2-40B4-BE49-F238E27FC236}">
                <a16:creationId xmlns:a16="http://schemas.microsoft.com/office/drawing/2014/main" id="{AF86398C-1B62-4D42-9F51-EAD94DCE83F0}"/>
              </a:ext>
            </a:extLst>
          </p:cNvPr>
          <p:cNvPicPr>
            <a:picLocks noChangeAspect="1"/>
          </p:cNvPicPr>
          <p:nvPr/>
        </p:nvPicPr>
        <p:blipFill rotWithShape="1">
          <a:blip r:embed="rId11"/>
          <a:srcRect l="8517" t="34700" r="6922" b="36499"/>
          <a:stretch/>
        </p:blipFill>
        <p:spPr>
          <a:xfrm>
            <a:off x="6248399" y="5850081"/>
            <a:ext cx="1600972" cy="547605"/>
          </a:xfrm>
          <a:prstGeom prst="rect">
            <a:avLst/>
          </a:prstGeom>
        </p:spPr>
      </p:pic>
      <p:pic>
        <p:nvPicPr>
          <p:cNvPr id="30" name="그림 30">
            <a:extLst>
              <a:ext uri="{FF2B5EF4-FFF2-40B4-BE49-F238E27FC236}">
                <a16:creationId xmlns:a16="http://schemas.microsoft.com/office/drawing/2014/main" id="{024C92F0-9A1E-4FBC-B7DB-908F73320A01}"/>
              </a:ext>
            </a:extLst>
          </p:cNvPr>
          <p:cNvPicPr>
            <a:picLocks noChangeAspect="1"/>
          </p:cNvPicPr>
          <p:nvPr/>
        </p:nvPicPr>
        <p:blipFill rotWithShape="1">
          <a:blip r:embed="rId12"/>
          <a:srcRect l="5363" t="26183" r="4416" b="29244"/>
          <a:stretch/>
        </p:blipFill>
        <p:spPr>
          <a:xfrm>
            <a:off x="6430241" y="4897581"/>
            <a:ext cx="1305964" cy="642582"/>
          </a:xfrm>
          <a:prstGeom prst="rect">
            <a:avLst/>
          </a:prstGeom>
        </p:spPr>
      </p:pic>
      <p:pic>
        <p:nvPicPr>
          <p:cNvPr id="32" name="Đồ họa 21" descr="Đóng">
            <a:extLst>
              <a:ext uri="{FF2B5EF4-FFF2-40B4-BE49-F238E27FC236}">
                <a16:creationId xmlns:a16="http://schemas.microsoft.com/office/drawing/2014/main" id="{166EB0F9-F4B4-4D4A-A109-37A6866738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2864" y="3337193"/>
            <a:ext cx="3451860" cy="3451860"/>
          </a:xfrm>
          <a:prstGeom prst="rect">
            <a:avLst/>
          </a:prstGeom>
        </p:spPr>
      </p:pic>
      <p:pic>
        <p:nvPicPr>
          <p:cNvPr id="36" name="그림 36" descr="그리기, 표지판이(가) 표시된 사진&#10;&#10;매우 높은 신뢰도로 생성된 설명">
            <a:extLst>
              <a:ext uri="{FF2B5EF4-FFF2-40B4-BE49-F238E27FC236}">
                <a16:creationId xmlns:a16="http://schemas.microsoft.com/office/drawing/2014/main" id="{FA56EC48-D3CD-4A25-84B3-89316431D356}"/>
              </a:ext>
            </a:extLst>
          </p:cNvPr>
          <p:cNvPicPr>
            <a:picLocks noChangeAspect="1"/>
          </p:cNvPicPr>
          <p:nvPr/>
        </p:nvPicPr>
        <p:blipFill>
          <a:blip r:embed="rId15"/>
          <a:stretch>
            <a:fillRect/>
          </a:stretch>
        </p:blipFill>
        <p:spPr>
          <a:xfrm>
            <a:off x="9140535" y="4653984"/>
            <a:ext cx="1608860" cy="606691"/>
          </a:xfrm>
          <a:prstGeom prst="rect">
            <a:avLst/>
          </a:prstGeom>
        </p:spPr>
      </p:pic>
      <p:pic>
        <p:nvPicPr>
          <p:cNvPr id="38" name="그림 38">
            <a:extLst>
              <a:ext uri="{FF2B5EF4-FFF2-40B4-BE49-F238E27FC236}">
                <a16:creationId xmlns:a16="http://schemas.microsoft.com/office/drawing/2014/main" id="{12B0A15E-B830-461E-9C65-0381A1A4C484}"/>
              </a:ext>
            </a:extLst>
          </p:cNvPr>
          <p:cNvPicPr>
            <a:picLocks noChangeAspect="1"/>
          </p:cNvPicPr>
          <p:nvPr/>
        </p:nvPicPr>
        <p:blipFill>
          <a:blip r:embed="rId16"/>
          <a:stretch>
            <a:fillRect/>
          </a:stretch>
        </p:blipFill>
        <p:spPr>
          <a:xfrm>
            <a:off x="9564831" y="5295900"/>
            <a:ext cx="1184564" cy="1184564"/>
          </a:xfrm>
          <a:prstGeom prst="rect">
            <a:avLst/>
          </a:prstGeom>
        </p:spPr>
      </p:pic>
      <p:pic>
        <p:nvPicPr>
          <p:cNvPr id="41" name="그림 41">
            <a:extLst>
              <a:ext uri="{FF2B5EF4-FFF2-40B4-BE49-F238E27FC236}">
                <a16:creationId xmlns:a16="http://schemas.microsoft.com/office/drawing/2014/main" id="{F24A424F-E031-4C4D-9612-C06D1C4F25DF}"/>
              </a:ext>
            </a:extLst>
          </p:cNvPr>
          <p:cNvPicPr>
            <a:picLocks noChangeAspect="1"/>
          </p:cNvPicPr>
          <p:nvPr/>
        </p:nvPicPr>
        <p:blipFill>
          <a:blip r:embed="rId17"/>
          <a:stretch>
            <a:fillRect/>
          </a:stretch>
        </p:blipFill>
        <p:spPr>
          <a:xfrm>
            <a:off x="8988135" y="3740727"/>
            <a:ext cx="874569" cy="891887"/>
          </a:xfrm>
          <a:prstGeom prst="rect">
            <a:avLst/>
          </a:prstGeom>
        </p:spPr>
      </p:pic>
      <p:pic>
        <p:nvPicPr>
          <p:cNvPr id="43" name="그림 43" descr="시계이(가) 표시된 사진&#10;&#10;매우 높은 신뢰도로 생성된 설명">
            <a:extLst>
              <a:ext uri="{FF2B5EF4-FFF2-40B4-BE49-F238E27FC236}">
                <a16:creationId xmlns:a16="http://schemas.microsoft.com/office/drawing/2014/main" id="{60B20D23-29C5-4871-A207-4D86D0322F87}"/>
              </a:ext>
            </a:extLst>
          </p:cNvPr>
          <p:cNvPicPr>
            <a:picLocks noChangeAspect="1"/>
          </p:cNvPicPr>
          <p:nvPr/>
        </p:nvPicPr>
        <p:blipFill>
          <a:blip r:embed="rId18"/>
          <a:stretch>
            <a:fillRect/>
          </a:stretch>
        </p:blipFill>
        <p:spPr>
          <a:xfrm>
            <a:off x="10829059" y="5775441"/>
            <a:ext cx="1089314" cy="441960"/>
          </a:xfrm>
          <a:prstGeom prst="rect">
            <a:avLst/>
          </a:prstGeom>
        </p:spPr>
      </p:pic>
      <p:pic>
        <p:nvPicPr>
          <p:cNvPr id="47" name="Đồ họa 21" descr="Đóng">
            <a:extLst>
              <a:ext uri="{FF2B5EF4-FFF2-40B4-BE49-F238E27FC236}">
                <a16:creationId xmlns:a16="http://schemas.microsoft.com/office/drawing/2014/main" id="{1B758B7B-CA7B-454B-B750-6BC1062CF5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30568" y="3406465"/>
            <a:ext cx="3451860" cy="3451860"/>
          </a:xfrm>
          <a:prstGeom prst="rect">
            <a:avLst/>
          </a:prstGeom>
        </p:spPr>
      </p:pic>
    </p:spTree>
    <p:extLst>
      <p:ext uri="{BB962C8B-B14F-4D97-AF65-F5344CB8AC3E}">
        <p14:creationId xmlns:p14="http://schemas.microsoft.com/office/powerpoint/2010/main" val="101056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5DA55CD1-D546-4B25-9550-454B1233E93A}"/>
              </a:ext>
            </a:extLst>
          </p:cNvPr>
          <p:cNvSpPr>
            <a:spLocks noGrp="1"/>
          </p:cNvSpPr>
          <p:nvPr>
            <p:ph type="title"/>
          </p:nvPr>
        </p:nvSpPr>
        <p:spPr/>
        <p:txBody>
          <a:bodyPr/>
          <a:lstStyle/>
          <a:p>
            <a:r>
              <a:rPr lang="en-US" altLang="ko-KR"/>
              <a:t>Project Overview</a:t>
            </a:r>
            <a:endParaRPr lang="ko-KR" altLang="en-US"/>
          </a:p>
        </p:txBody>
      </p:sp>
      <p:sp>
        <p:nvSpPr>
          <p:cNvPr id="7" name="텍스트 개체 틀 6">
            <a:extLst>
              <a:ext uri="{FF2B5EF4-FFF2-40B4-BE49-F238E27FC236}">
                <a16:creationId xmlns:a16="http://schemas.microsoft.com/office/drawing/2014/main" id="{8751F2C7-A248-4B0E-8B66-5FEE6D70C685}"/>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19621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6D82FC-0D72-4620-BB99-42A165078A96}"/>
              </a:ext>
            </a:extLst>
          </p:cNvPr>
          <p:cNvSpPr>
            <a:spLocks noGrp="1"/>
          </p:cNvSpPr>
          <p:nvPr>
            <p:ph type="title"/>
          </p:nvPr>
        </p:nvSpPr>
        <p:spPr>
          <a:xfrm>
            <a:off x="657224" y="499533"/>
            <a:ext cx="10772775" cy="1658198"/>
          </a:xfrm>
        </p:spPr>
        <p:txBody>
          <a:bodyPr>
            <a:normAutofit/>
          </a:bodyPr>
          <a:lstStyle/>
          <a:p>
            <a:r>
              <a:rPr lang="en-US" altLang="ko-KR"/>
              <a:t>Main Points</a:t>
            </a:r>
            <a:endParaRPr lang="ko-KR" altLang="en-US"/>
          </a:p>
        </p:txBody>
      </p:sp>
      <p:graphicFrame>
        <p:nvGraphicFramePr>
          <p:cNvPr id="5" name="내용 개체 틀 4">
            <a:extLst>
              <a:ext uri="{FF2B5EF4-FFF2-40B4-BE49-F238E27FC236}">
                <a16:creationId xmlns:a16="http://schemas.microsoft.com/office/drawing/2014/main" id="{FF51516D-0C0B-4D04-AB74-734BD75BC55A}"/>
              </a:ext>
            </a:extLst>
          </p:cNvPr>
          <p:cNvGraphicFramePr>
            <a:graphicFrameLocks noGrp="1"/>
          </p:cNvGraphicFramePr>
          <p:nvPr>
            <p:ph idx="1"/>
            <p:extLst>
              <p:ext uri="{D42A27DB-BD31-4B8C-83A1-F6EECF244321}">
                <p14:modId xmlns:p14="http://schemas.microsoft.com/office/powerpoint/2010/main" val="2795062431"/>
              </p:ext>
            </p:extLst>
          </p:nvPr>
        </p:nvGraphicFramePr>
        <p:xfrm>
          <a:off x="2847933" y="1281149"/>
          <a:ext cx="7341835" cy="5414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410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6D82FC-0D72-4620-BB99-42A165078A96}"/>
              </a:ext>
            </a:extLst>
          </p:cNvPr>
          <p:cNvSpPr>
            <a:spLocks noGrp="1"/>
          </p:cNvSpPr>
          <p:nvPr>
            <p:ph type="title"/>
          </p:nvPr>
        </p:nvSpPr>
        <p:spPr/>
        <p:txBody>
          <a:bodyPr/>
          <a:lstStyle/>
          <a:p>
            <a:r>
              <a:rPr lang="en-US" altLang="ko-KR">
                <a:ea typeface="맑은 고딕"/>
              </a:rPr>
              <a:t>Comparison with CJMall</a:t>
            </a:r>
            <a:endParaRPr lang="ko-KR" altLang="en-US"/>
          </a:p>
        </p:txBody>
      </p:sp>
      <p:sp>
        <p:nvSpPr>
          <p:cNvPr id="3" name="내용 개체 틀 2">
            <a:extLst>
              <a:ext uri="{FF2B5EF4-FFF2-40B4-BE49-F238E27FC236}">
                <a16:creationId xmlns:a16="http://schemas.microsoft.com/office/drawing/2014/main" id="{646DCE19-874C-46F1-B4D0-5C82819902BA}"/>
              </a:ext>
            </a:extLst>
          </p:cNvPr>
          <p:cNvSpPr>
            <a:spLocks noGrp="1"/>
          </p:cNvSpPr>
          <p:nvPr>
            <p:ph idx="1"/>
          </p:nvPr>
        </p:nvSpPr>
        <p:spPr/>
        <p:txBody>
          <a:bodyPr vert="horz" lIns="91440" tIns="45720" rIns="91440" bIns="45720" rtlCol="0" anchor="t">
            <a:normAutofit lnSpcReduction="10000"/>
          </a:bodyPr>
          <a:lstStyle/>
          <a:p>
            <a:r>
              <a:rPr lang="en-US" altLang="ko-KR"/>
              <a:t>Anyone can be a seller!</a:t>
            </a:r>
            <a:endParaRPr lang="ko-KR" altLang="en-US">
              <a:cs typeface="Calibri Light" panose="020F0302020204030204"/>
            </a:endParaRPr>
          </a:p>
          <a:p>
            <a:endParaRPr lang="en-US" altLang="ko-KR">
              <a:cs typeface="Calibri Light" panose="020F0302020204030204"/>
            </a:endParaRPr>
          </a:p>
          <a:p>
            <a:r>
              <a:rPr lang="en-US" altLang="ko-KR"/>
              <a:t>Suggestion system from recorded live streaming videos!</a:t>
            </a:r>
            <a:endParaRPr lang="en-US" altLang="ko-KR">
              <a:cs typeface="Calibri Light" panose="020F0302020204030204"/>
            </a:endParaRPr>
          </a:p>
          <a:p>
            <a:endParaRPr lang="en-US" altLang="ko-KR">
              <a:cs typeface="Calibri Light" panose="020F0302020204030204"/>
            </a:endParaRPr>
          </a:p>
          <a:p>
            <a:r>
              <a:rPr lang="en-US" altLang="ko-KR"/>
              <a:t>AI to increase effectiveness of software!</a:t>
            </a:r>
            <a:endParaRPr lang="en-US" altLang="ko-KR">
              <a:cs typeface="Calibri Light" panose="020F0302020204030204"/>
            </a:endParaRPr>
          </a:p>
          <a:p>
            <a:pPr marL="347345" lvl="1"/>
            <a:r>
              <a:rPr lang="en-US" altLang="ko-KR"/>
              <a:t>Evaluate seller’s behavior and analyze customer satisfaction</a:t>
            </a:r>
            <a:endParaRPr lang="en-US" altLang="ko-KR">
              <a:cs typeface="Calibri Light" panose="020F0302020204030204"/>
            </a:endParaRPr>
          </a:p>
          <a:p>
            <a:pPr marL="347345" lvl="1"/>
            <a:r>
              <a:rPr lang="en-US" altLang="ko-KR"/>
              <a:t>Keep track of time between purchase action and actual delivery</a:t>
            </a:r>
            <a:endParaRPr lang="en-US" altLang="ko-KR">
              <a:cs typeface="Calibri Light" panose="020F0302020204030204"/>
            </a:endParaRPr>
          </a:p>
          <a:p>
            <a:pPr marL="347345" lvl="1"/>
            <a:r>
              <a:rPr lang="en-US" altLang="ko-KR"/>
              <a:t>Detect fraud in sales or purchases</a:t>
            </a:r>
            <a:endParaRPr lang="en-US" altLang="ko-KR">
              <a:cs typeface="Calibri Light" panose="020F0302020204030204"/>
            </a:endParaRPr>
          </a:p>
          <a:p>
            <a:pPr marL="347345" lvl="1"/>
            <a:r>
              <a:rPr lang="en-US" altLang="ko-KR"/>
              <a:t>Analyze sales trend</a:t>
            </a:r>
            <a:endParaRPr lang="en-US" altLang="ko-KR">
              <a:cs typeface="Calibri Light" panose="020F0302020204030204"/>
            </a:endParaRPr>
          </a:p>
          <a:p>
            <a:endParaRPr lang="ko-KR" altLang="en-US">
              <a:cs typeface="Calibri Light" panose="020F0302020204030204"/>
            </a:endParaRPr>
          </a:p>
        </p:txBody>
      </p:sp>
    </p:spTree>
    <p:extLst>
      <p:ext uri="{BB962C8B-B14F-4D97-AF65-F5344CB8AC3E}">
        <p14:creationId xmlns:p14="http://schemas.microsoft.com/office/powerpoint/2010/main" val="790792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5DA55CD1-D546-4B25-9550-454B1233E93A}"/>
              </a:ext>
            </a:extLst>
          </p:cNvPr>
          <p:cNvSpPr>
            <a:spLocks noGrp="1"/>
          </p:cNvSpPr>
          <p:nvPr>
            <p:ph type="title"/>
          </p:nvPr>
        </p:nvSpPr>
        <p:spPr/>
        <p:txBody>
          <a:bodyPr/>
          <a:lstStyle/>
          <a:p>
            <a:r>
              <a:rPr lang="en-US" altLang="ko-KR">
                <a:ea typeface="맑은 고딕"/>
                <a:cs typeface="Calibri Light"/>
              </a:rPr>
              <a:t>Design Concept</a:t>
            </a:r>
          </a:p>
        </p:txBody>
      </p:sp>
      <p:sp>
        <p:nvSpPr>
          <p:cNvPr id="7" name="텍스트 개체 틀 6">
            <a:extLst>
              <a:ext uri="{FF2B5EF4-FFF2-40B4-BE49-F238E27FC236}">
                <a16:creationId xmlns:a16="http://schemas.microsoft.com/office/drawing/2014/main" id="{8751F2C7-A248-4B0E-8B66-5FEE6D70C685}"/>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4011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4071C9-336E-4BE3-BCA8-BD24E562AC72}"/>
              </a:ext>
            </a:extLst>
          </p:cNvPr>
          <p:cNvSpPr txBox="1"/>
          <p:nvPr/>
        </p:nvSpPr>
        <p:spPr>
          <a:xfrm>
            <a:off x="568705" y="1558127"/>
            <a:ext cx="354109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ea typeface="+mn-lt"/>
                <a:cs typeface="+mn-lt"/>
              </a:rPr>
              <a:t>In</a:t>
            </a:r>
            <a:r>
              <a:rPr lang="ko-KR" sz="2000" b="1">
                <a:ea typeface="+mn-lt"/>
                <a:cs typeface="+mn-lt"/>
              </a:rPr>
              <a:t> </a:t>
            </a:r>
            <a:r>
              <a:rPr lang="en-US" altLang="ko-KR" sz="2000" b="1">
                <a:ea typeface="+mn-lt"/>
                <a:cs typeface="+mn-lt"/>
              </a:rPr>
              <a:t>main</a:t>
            </a:r>
            <a:r>
              <a:rPr lang="ko-KR" sz="2000" b="1">
                <a:ea typeface="+mn-lt"/>
                <a:cs typeface="+mn-lt"/>
              </a:rPr>
              <a:t> </a:t>
            </a:r>
            <a:r>
              <a:rPr lang="en-US" altLang="ko-KR" sz="2000" b="1">
                <a:ea typeface="+mn-lt"/>
                <a:cs typeface="+mn-lt"/>
              </a:rPr>
              <a:t>page,</a:t>
            </a:r>
            <a:r>
              <a:rPr lang="ko-KR" altLang="en-US" sz="2000" b="1">
                <a:ea typeface="+mn-lt"/>
                <a:cs typeface="+mn-lt"/>
              </a:rPr>
              <a:t> </a:t>
            </a:r>
            <a:r>
              <a:rPr lang="ko-KR" altLang="en-US" sz="2000" b="1" err="1">
                <a:ea typeface="+mn-lt"/>
                <a:cs typeface="+mn-lt"/>
              </a:rPr>
              <a:t>there</a:t>
            </a:r>
            <a:r>
              <a:rPr lang="ko-KR" altLang="en-US" sz="2000" b="1">
                <a:ea typeface="+mn-lt"/>
                <a:cs typeface="+mn-lt"/>
              </a:rPr>
              <a:t> </a:t>
            </a:r>
            <a:r>
              <a:rPr lang="ko-KR" altLang="en-US" sz="2000" b="1" err="1">
                <a:ea typeface="+mn-lt"/>
                <a:cs typeface="+mn-lt"/>
              </a:rPr>
              <a:t>are</a:t>
            </a:r>
            <a:r>
              <a:rPr lang="ko-KR" altLang="en-US" sz="2000" b="1">
                <a:ea typeface="+mn-lt"/>
                <a:cs typeface="+mn-lt"/>
              </a:rPr>
              <a:t> </a:t>
            </a:r>
            <a:r>
              <a:rPr lang="ko-KR" altLang="en-US" sz="2000" b="1" err="1">
                <a:ea typeface="+mn-lt"/>
                <a:cs typeface="+mn-lt"/>
              </a:rPr>
              <a:t>several</a:t>
            </a:r>
            <a:r>
              <a:rPr lang="ko-KR" altLang="en-US" sz="2000" b="1">
                <a:ea typeface="+mn-lt"/>
                <a:cs typeface="+mn-lt"/>
              </a:rPr>
              <a:t> Live </a:t>
            </a:r>
            <a:r>
              <a:rPr lang="ko-KR" altLang="en-US" sz="2000" b="1" err="1">
                <a:ea typeface="+mn-lt"/>
                <a:cs typeface="+mn-lt"/>
              </a:rPr>
              <a:t>streamings</a:t>
            </a:r>
            <a:r>
              <a:rPr lang="ko-KR" altLang="en-US" sz="2000" b="1">
                <a:ea typeface="+mn-lt"/>
                <a:cs typeface="+mn-lt"/>
              </a:rPr>
              <a:t> </a:t>
            </a:r>
            <a:r>
              <a:rPr lang="ko-KR" altLang="en-US" sz="2000" b="1" err="1">
                <a:ea typeface="+mn-lt"/>
                <a:cs typeface="+mn-lt"/>
              </a:rPr>
              <a:t>or</a:t>
            </a:r>
            <a:r>
              <a:rPr lang="ko-KR" altLang="en-US" sz="2000" b="1">
                <a:ea typeface="+mn-lt"/>
                <a:cs typeface="+mn-lt"/>
              </a:rPr>
              <a:t>  </a:t>
            </a:r>
            <a:r>
              <a:rPr lang="en-US" altLang="ko-KR" sz="2000" b="1">
                <a:ea typeface="+mn-lt"/>
                <a:cs typeface="+mn-lt"/>
              </a:rPr>
              <a:t>recorded</a:t>
            </a:r>
            <a:r>
              <a:rPr lang="ko-KR" sz="2000" b="1">
                <a:ea typeface="+mn-lt"/>
                <a:cs typeface="+mn-lt"/>
              </a:rPr>
              <a:t> </a:t>
            </a:r>
            <a:r>
              <a:rPr lang="en-US" altLang="ko-KR" sz="2000" b="1">
                <a:ea typeface="+mn-lt"/>
                <a:cs typeface="+mn-lt"/>
              </a:rPr>
              <a:t>live</a:t>
            </a:r>
            <a:r>
              <a:rPr lang="ko-KR" sz="2000" b="1">
                <a:ea typeface="+mn-lt"/>
                <a:cs typeface="+mn-lt"/>
              </a:rPr>
              <a:t> </a:t>
            </a:r>
            <a:r>
              <a:rPr lang="en-US" altLang="ko-KR" sz="2000" b="1">
                <a:ea typeface="+mn-lt"/>
                <a:cs typeface="+mn-lt"/>
              </a:rPr>
              <a:t>streaming</a:t>
            </a:r>
            <a:r>
              <a:rPr lang="ko-KR" sz="2000" b="1">
                <a:ea typeface="+mn-lt"/>
                <a:cs typeface="+mn-lt"/>
              </a:rPr>
              <a:t> </a:t>
            </a:r>
            <a:r>
              <a:rPr lang="en-US" altLang="ko-KR" sz="2000" b="1">
                <a:ea typeface="+mn-lt"/>
                <a:cs typeface="+mn-lt"/>
              </a:rPr>
              <a:t>videos</a:t>
            </a:r>
            <a:r>
              <a:rPr lang="ko-KR" sz="2000" b="1">
                <a:ea typeface="+mn-lt"/>
                <a:cs typeface="+mn-lt"/>
              </a:rPr>
              <a:t> </a:t>
            </a:r>
            <a:r>
              <a:rPr lang="ko-KR" sz="2000" b="1" err="1">
                <a:ea typeface="+mn-lt"/>
                <a:cs typeface="+mn-lt"/>
              </a:rPr>
              <a:t>based</a:t>
            </a:r>
            <a:r>
              <a:rPr lang="ko-KR" sz="2000" b="1">
                <a:ea typeface="+mn-lt"/>
                <a:cs typeface="+mn-lt"/>
              </a:rPr>
              <a:t> </a:t>
            </a:r>
            <a:r>
              <a:rPr lang="ko-KR" sz="2000" b="1" err="1">
                <a:ea typeface="+mn-lt"/>
                <a:cs typeface="+mn-lt"/>
              </a:rPr>
              <a:t>on</a:t>
            </a:r>
            <a:r>
              <a:rPr lang="ko-KR" sz="2000" b="1">
                <a:ea typeface="+mn-lt"/>
                <a:cs typeface="+mn-lt"/>
              </a:rPr>
              <a:t> </a:t>
            </a:r>
            <a:r>
              <a:rPr lang="ko-KR" sz="2000" b="1" err="1">
                <a:ea typeface="+mn-lt"/>
                <a:cs typeface="+mn-lt"/>
              </a:rPr>
              <a:t>the</a:t>
            </a:r>
            <a:r>
              <a:rPr lang="ko-KR" sz="2000" b="1">
                <a:ea typeface="+mn-lt"/>
                <a:cs typeface="+mn-lt"/>
              </a:rPr>
              <a:t> </a:t>
            </a:r>
            <a:r>
              <a:rPr lang="ko-KR" sz="2000" b="1" err="1">
                <a:ea typeface="+mn-lt"/>
                <a:cs typeface="+mn-lt"/>
              </a:rPr>
              <a:t>user's</a:t>
            </a:r>
            <a:r>
              <a:rPr lang="ko-KR" sz="2000" b="1">
                <a:ea typeface="+mn-lt"/>
                <a:cs typeface="+mn-lt"/>
              </a:rPr>
              <a:t> </a:t>
            </a:r>
            <a:r>
              <a:rPr lang="ko-KR" sz="2000" b="1" err="1">
                <a:ea typeface="+mn-lt"/>
                <a:cs typeface="+mn-lt"/>
              </a:rPr>
              <a:t>preferences</a:t>
            </a:r>
            <a:r>
              <a:rPr lang="ko-KR" sz="2000" b="1">
                <a:ea typeface="+mn-lt"/>
                <a:cs typeface="+mn-lt"/>
              </a:rPr>
              <a:t>.</a:t>
            </a:r>
            <a:endParaRPr lang="ko-KR" b="1">
              <a:cs typeface="Calibri Light" panose="020F0302020204030204"/>
            </a:endParaRPr>
          </a:p>
        </p:txBody>
      </p:sp>
      <p:sp>
        <p:nvSpPr>
          <p:cNvPr id="8" name="제목 1">
            <a:extLst>
              <a:ext uri="{FF2B5EF4-FFF2-40B4-BE49-F238E27FC236}">
                <a16:creationId xmlns:a16="http://schemas.microsoft.com/office/drawing/2014/main" id="{E4C94E1E-ACE4-4CBD-ADB9-9A590BBD8688}"/>
              </a:ext>
            </a:extLst>
          </p:cNvPr>
          <p:cNvSpPr>
            <a:spLocks noGrp="1"/>
          </p:cNvSpPr>
          <p:nvPr>
            <p:ph type="title"/>
          </p:nvPr>
        </p:nvSpPr>
        <p:spPr>
          <a:xfrm>
            <a:off x="564548" y="56749"/>
            <a:ext cx="10772775" cy="1658198"/>
          </a:xfrm>
        </p:spPr>
        <p:txBody>
          <a:bodyPr>
            <a:normAutofit/>
          </a:bodyPr>
          <a:lstStyle/>
          <a:p>
            <a:r>
              <a:rPr lang="en-US" altLang="ko-KR" sz="5000">
                <a:ea typeface="맑은 고딕"/>
                <a:cs typeface="Calibri Light"/>
              </a:rPr>
              <a:t>Main page </a:t>
            </a:r>
          </a:p>
        </p:txBody>
      </p:sp>
      <p:sp>
        <p:nvSpPr>
          <p:cNvPr id="11" name="TextBox 10">
            <a:extLst>
              <a:ext uri="{FF2B5EF4-FFF2-40B4-BE49-F238E27FC236}">
                <a16:creationId xmlns:a16="http://schemas.microsoft.com/office/drawing/2014/main" id="{34887B86-0793-4CCF-B562-624473B4FF25}"/>
              </a:ext>
            </a:extLst>
          </p:cNvPr>
          <p:cNvSpPr txBox="1"/>
          <p:nvPr/>
        </p:nvSpPr>
        <p:spPr>
          <a:xfrm>
            <a:off x="8090733" y="2679356"/>
            <a:ext cx="39438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ea typeface="맑은 고딕"/>
                <a:cs typeface="Calibri Light"/>
              </a:rPr>
              <a:t>Live Streaming and related product</a:t>
            </a:r>
          </a:p>
        </p:txBody>
      </p:sp>
      <p:sp>
        <p:nvSpPr>
          <p:cNvPr id="13" name="TextBox 12">
            <a:extLst>
              <a:ext uri="{FF2B5EF4-FFF2-40B4-BE49-F238E27FC236}">
                <a16:creationId xmlns:a16="http://schemas.microsoft.com/office/drawing/2014/main" id="{7E83A850-5EF2-49BE-AECD-4B5EA9A85A9B}"/>
              </a:ext>
            </a:extLst>
          </p:cNvPr>
          <p:cNvSpPr txBox="1"/>
          <p:nvPr/>
        </p:nvSpPr>
        <p:spPr>
          <a:xfrm>
            <a:off x="8156047" y="4551699"/>
            <a:ext cx="39438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000" b="1">
                <a:ea typeface="맑은 고딕"/>
                <a:cs typeface="Calibri Light"/>
              </a:rPr>
              <a:t>R</a:t>
            </a:r>
            <a:r>
              <a:rPr lang="en-US" sz="2000" b="1">
                <a:ea typeface="맑은 고딕"/>
                <a:cs typeface="Calibri Light"/>
              </a:rPr>
              <a:t>ecorded</a:t>
            </a:r>
            <a:r>
              <a:rPr lang="ko-KR" altLang="en-US" sz="2000" b="1">
                <a:ea typeface="맑은 고딕"/>
                <a:cs typeface="Calibri Light"/>
              </a:rPr>
              <a:t> </a:t>
            </a:r>
            <a:r>
              <a:rPr lang="en-US" sz="2000" b="1">
                <a:ea typeface="맑은 고딕"/>
                <a:cs typeface="Calibri Light"/>
              </a:rPr>
              <a:t>live</a:t>
            </a:r>
            <a:r>
              <a:rPr lang="ko-KR" altLang="en-US" sz="2000" b="1">
                <a:ea typeface="맑은 고딕"/>
                <a:cs typeface="Calibri Light"/>
              </a:rPr>
              <a:t> </a:t>
            </a:r>
            <a:r>
              <a:rPr lang="en-US" sz="2000" b="1">
                <a:ea typeface="맑은 고딕"/>
                <a:cs typeface="Calibri Light"/>
              </a:rPr>
              <a:t>streaming</a:t>
            </a:r>
            <a:r>
              <a:rPr lang="ko-KR" altLang="en-US" sz="2000" b="1">
                <a:ea typeface="맑은 고딕"/>
                <a:cs typeface="Calibri Light"/>
              </a:rPr>
              <a:t> </a:t>
            </a:r>
            <a:r>
              <a:rPr lang="en-US" sz="2000" b="1">
                <a:ea typeface="맑은 고딕"/>
                <a:cs typeface="Calibri Light"/>
              </a:rPr>
              <a:t>video(VOD)</a:t>
            </a:r>
            <a:endParaRPr lang="ko-KR" altLang="en-US" b="1">
              <a:ea typeface="맑은 고딕"/>
              <a:cs typeface="Calibri Light"/>
            </a:endParaRPr>
          </a:p>
        </p:txBody>
      </p:sp>
      <p:pic>
        <p:nvPicPr>
          <p:cNvPr id="2" name="그림 2" descr="스크린샷이(가) 표시된 사진&#10;&#10;매우 높은 신뢰도로 생성된 설명">
            <a:extLst>
              <a:ext uri="{FF2B5EF4-FFF2-40B4-BE49-F238E27FC236}">
                <a16:creationId xmlns:a16="http://schemas.microsoft.com/office/drawing/2014/main" id="{14DC87DE-0B74-421E-B7F4-37CE71E3CD31}"/>
              </a:ext>
            </a:extLst>
          </p:cNvPr>
          <p:cNvPicPr>
            <a:picLocks noChangeAspect="1"/>
          </p:cNvPicPr>
          <p:nvPr/>
        </p:nvPicPr>
        <p:blipFill>
          <a:blip r:embed="rId2"/>
          <a:stretch>
            <a:fillRect/>
          </a:stretch>
        </p:blipFill>
        <p:spPr>
          <a:xfrm>
            <a:off x="4432379" y="1150043"/>
            <a:ext cx="3174843" cy="5627913"/>
          </a:xfrm>
          <a:prstGeom prst="rect">
            <a:avLst/>
          </a:prstGeom>
        </p:spPr>
      </p:pic>
      <p:cxnSp>
        <p:nvCxnSpPr>
          <p:cNvPr id="10" name="직선 화살표 연결선 9">
            <a:extLst>
              <a:ext uri="{FF2B5EF4-FFF2-40B4-BE49-F238E27FC236}">
                <a16:creationId xmlns:a16="http://schemas.microsoft.com/office/drawing/2014/main" id="{A4BDBC36-CAD7-4793-8CFB-CE598BB9AC26}"/>
              </a:ext>
            </a:extLst>
          </p:cNvPr>
          <p:cNvCxnSpPr/>
          <p:nvPr/>
        </p:nvCxnSpPr>
        <p:spPr>
          <a:xfrm>
            <a:off x="7131504" y="2918732"/>
            <a:ext cx="957942" cy="0"/>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2" name="직선 화살표 연결선 11">
            <a:extLst>
              <a:ext uri="{FF2B5EF4-FFF2-40B4-BE49-F238E27FC236}">
                <a16:creationId xmlns:a16="http://schemas.microsoft.com/office/drawing/2014/main" id="{2B56D092-434A-4FB3-8AC4-67921C5E3B2A}"/>
              </a:ext>
            </a:extLst>
          </p:cNvPr>
          <p:cNvCxnSpPr>
            <a:cxnSpLocks/>
          </p:cNvCxnSpPr>
          <p:nvPr/>
        </p:nvCxnSpPr>
        <p:spPr>
          <a:xfrm>
            <a:off x="7196818" y="4791075"/>
            <a:ext cx="957942" cy="0"/>
          </a:xfrm>
          <a:prstGeom prst="straightConnector1">
            <a:avLst/>
          </a:prstGeom>
        </p:spPr>
        <p:style>
          <a:lnRef idx="2">
            <a:schemeClr val="dk1"/>
          </a:lnRef>
          <a:fillRef idx="0">
            <a:schemeClr val="dk1"/>
          </a:fillRef>
          <a:effectRef idx="1">
            <a:schemeClr val="dk1"/>
          </a:effectRef>
          <a:fontRef idx="minor">
            <a:schemeClr val="tx1"/>
          </a:fontRef>
        </p:style>
      </p:cxnSp>
      <p:sp>
        <p:nvSpPr>
          <p:cNvPr id="3" name="직사각형 2">
            <a:extLst>
              <a:ext uri="{FF2B5EF4-FFF2-40B4-BE49-F238E27FC236}">
                <a16:creationId xmlns:a16="http://schemas.microsoft.com/office/drawing/2014/main" id="{DA2401D9-CB58-4A24-9ACF-9CC5A626BA52}"/>
              </a:ext>
            </a:extLst>
          </p:cNvPr>
          <p:cNvSpPr/>
          <p:nvPr/>
        </p:nvSpPr>
        <p:spPr>
          <a:xfrm>
            <a:off x="5437516" y="1756912"/>
            <a:ext cx="1315529" cy="244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err="1">
                <a:solidFill>
                  <a:schemeClr val="accent1"/>
                </a:solidFill>
                <a:latin typeface="Georgia"/>
                <a:ea typeface="맑은 고딕"/>
                <a:cs typeface="Calibri Light"/>
              </a:rPr>
              <a:t>LiveShop</a:t>
            </a:r>
            <a:endParaRPr lang="ko-KR" altLang="en-US" sz="1200" b="1">
              <a:solidFill>
                <a:schemeClr val="accent1"/>
              </a:solidFill>
              <a:latin typeface="Georgia"/>
              <a:ea typeface="맑은 고딕"/>
              <a:cs typeface="Calibri Light"/>
            </a:endParaRPr>
          </a:p>
        </p:txBody>
      </p:sp>
    </p:spTree>
    <p:extLst>
      <p:ext uri="{BB962C8B-B14F-4D97-AF65-F5344CB8AC3E}">
        <p14:creationId xmlns:p14="http://schemas.microsoft.com/office/powerpoint/2010/main" val="3875152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5E46D15E-9B0A-4AEF-A436-98349C068035}"/>
              </a:ext>
            </a:extLst>
          </p:cNvPr>
          <p:cNvSpPr>
            <a:spLocks noGrp="1"/>
          </p:cNvSpPr>
          <p:nvPr>
            <p:ph type="title"/>
          </p:nvPr>
        </p:nvSpPr>
        <p:spPr>
          <a:xfrm>
            <a:off x="564548" y="56749"/>
            <a:ext cx="10772775" cy="1658198"/>
          </a:xfrm>
        </p:spPr>
        <p:txBody>
          <a:bodyPr>
            <a:normAutofit/>
          </a:bodyPr>
          <a:lstStyle/>
          <a:p>
            <a:r>
              <a:rPr lang="en-US" altLang="ko-KR" sz="5000">
                <a:ea typeface="맑은 고딕"/>
                <a:cs typeface="Calibri Light"/>
              </a:rPr>
              <a:t>Live Streaming  </a:t>
            </a:r>
          </a:p>
        </p:txBody>
      </p:sp>
      <p:pic>
        <p:nvPicPr>
          <p:cNvPr id="6" name="그림 6" descr="사진, 화면, 쥐고있는, 검은색이(가) 표시된 사진&#10;&#10;매우 높은 신뢰도로 생성된 설명">
            <a:extLst>
              <a:ext uri="{FF2B5EF4-FFF2-40B4-BE49-F238E27FC236}">
                <a16:creationId xmlns:a16="http://schemas.microsoft.com/office/drawing/2014/main" id="{D292EF33-2769-4AF6-A88B-4E8C47D086FB}"/>
              </a:ext>
            </a:extLst>
          </p:cNvPr>
          <p:cNvPicPr>
            <a:picLocks noChangeAspect="1"/>
          </p:cNvPicPr>
          <p:nvPr/>
        </p:nvPicPr>
        <p:blipFill>
          <a:blip r:embed="rId2"/>
          <a:stretch>
            <a:fillRect/>
          </a:stretch>
        </p:blipFill>
        <p:spPr>
          <a:xfrm>
            <a:off x="4641603" y="1131543"/>
            <a:ext cx="2915673" cy="5725885"/>
          </a:xfrm>
          <a:prstGeom prst="rect">
            <a:avLst/>
          </a:prstGeom>
        </p:spPr>
      </p:pic>
      <p:cxnSp>
        <p:nvCxnSpPr>
          <p:cNvPr id="2" name="직선 화살표 연결선 1">
            <a:extLst>
              <a:ext uri="{FF2B5EF4-FFF2-40B4-BE49-F238E27FC236}">
                <a16:creationId xmlns:a16="http://schemas.microsoft.com/office/drawing/2014/main" id="{02E960CC-9C90-4456-A422-AF19474311C4}"/>
              </a:ext>
            </a:extLst>
          </p:cNvPr>
          <p:cNvCxnSpPr/>
          <p:nvPr/>
        </p:nvCxnSpPr>
        <p:spPr>
          <a:xfrm>
            <a:off x="4159704" y="4943475"/>
            <a:ext cx="957942" cy="0"/>
          </a:xfrm>
          <a:prstGeom prst="straightConnector1">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EBD8EB2F-E04A-4E40-BFD2-80D0C7A82631}"/>
              </a:ext>
            </a:extLst>
          </p:cNvPr>
          <p:cNvSpPr txBox="1"/>
          <p:nvPr/>
        </p:nvSpPr>
        <p:spPr>
          <a:xfrm>
            <a:off x="568705" y="4584357"/>
            <a:ext cx="394386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ea typeface="맑은 고딕"/>
                <a:cs typeface="Calibri Light"/>
              </a:rPr>
              <a:t>By online chat, sellers can receive feedback from viewers.</a:t>
            </a:r>
          </a:p>
        </p:txBody>
      </p:sp>
      <p:cxnSp>
        <p:nvCxnSpPr>
          <p:cNvPr id="8" name="직선 화살표 연결선 7">
            <a:extLst>
              <a:ext uri="{FF2B5EF4-FFF2-40B4-BE49-F238E27FC236}">
                <a16:creationId xmlns:a16="http://schemas.microsoft.com/office/drawing/2014/main" id="{0F38CD0D-C030-4CCD-AD1D-3AB2379B44FA}"/>
              </a:ext>
            </a:extLst>
          </p:cNvPr>
          <p:cNvCxnSpPr>
            <a:cxnSpLocks/>
          </p:cNvCxnSpPr>
          <p:nvPr/>
        </p:nvCxnSpPr>
        <p:spPr>
          <a:xfrm>
            <a:off x="4170589" y="5825218"/>
            <a:ext cx="957942" cy="0"/>
          </a:xfrm>
          <a:prstGeom prst="straightConnector1">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C5FFFB57-D999-4846-931D-D5E00C78E664}"/>
              </a:ext>
            </a:extLst>
          </p:cNvPr>
          <p:cNvSpPr txBox="1"/>
          <p:nvPr/>
        </p:nvSpPr>
        <p:spPr>
          <a:xfrm>
            <a:off x="579590" y="5466100"/>
            <a:ext cx="394386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ea typeface="맑은 고딕"/>
                <a:cs typeface="Calibri Light"/>
              </a:rPr>
              <a:t>Viewers can easily buy the product while watching Live Streaming </a:t>
            </a:r>
          </a:p>
        </p:txBody>
      </p:sp>
      <p:cxnSp>
        <p:nvCxnSpPr>
          <p:cNvPr id="10" name="직선 화살표 연결선 9">
            <a:extLst>
              <a:ext uri="{FF2B5EF4-FFF2-40B4-BE49-F238E27FC236}">
                <a16:creationId xmlns:a16="http://schemas.microsoft.com/office/drawing/2014/main" id="{D5BAE9DE-F2E5-4ACB-85C6-C81B0EBB6BE9}"/>
              </a:ext>
            </a:extLst>
          </p:cNvPr>
          <p:cNvCxnSpPr>
            <a:cxnSpLocks/>
          </p:cNvCxnSpPr>
          <p:nvPr/>
        </p:nvCxnSpPr>
        <p:spPr>
          <a:xfrm>
            <a:off x="4083503" y="2309132"/>
            <a:ext cx="957942" cy="0"/>
          </a:xfrm>
          <a:prstGeom prst="straightConnector1">
            <a:avLst/>
          </a:prstGeom>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6163D1DC-B44D-4CBC-BD02-7671137183B3}"/>
              </a:ext>
            </a:extLst>
          </p:cNvPr>
          <p:cNvSpPr txBox="1"/>
          <p:nvPr/>
        </p:nvSpPr>
        <p:spPr>
          <a:xfrm>
            <a:off x="568704" y="2047985"/>
            <a:ext cx="39438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ea typeface="맑은 고딕"/>
                <a:cs typeface="Calibri Light"/>
              </a:rPr>
              <a:t>Viewers can follow the seller</a:t>
            </a:r>
          </a:p>
        </p:txBody>
      </p:sp>
    </p:spTree>
    <p:extLst>
      <p:ext uri="{BB962C8B-B14F-4D97-AF65-F5344CB8AC3E}">
        <p14:creationId xmlns:p14="http://schemas.microsoft.com/office/powerpoint/2010/main" val="4000129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040EDEF9-6758-4372-9C6B-7E03A48214FC}"/>
              </a:ext>
            </a:extLst>
          </p:cNvPr>
          <p:cNvSpPr>
            <a:spLocks noGrp="1"/>
          </p:cNvSpPr>
          <p:nvPr>
            <p:ph type="title"/>
          </p:nvPr>
        </p:nvSpPr>
        <p:spPr>
          <a:xfrm>
            <a:off x="564548" y="56749"/>
            <a:ext cx="10772775" cy="1658198"/>
          </a:xfrm>
        </p:spPr>
        <p:txBody>
          <a:bodyPr>
            <a:normAutofit/>
          </a:bodyPr>
          <a:lstStyle/>
          <a:p>
            <a:r>
              <a:rPr lang="en-US" altLang="ko-KR" sz="5000">
                <a:ea typeface="맑은 고딕"/>
                <a:cs typeface="Calibri Light"/>
              </a:rPr>
              <a:t>Store  </a:t>
            </a:r>
          </a:p>
        </p:txBody>
      </p:sp>
      <p:pic>
        <p:nvPicPr>
          <p:cNvPr id="2" name="그림 2" descr="스크린샷, 사진, 남자, 정장이(가) 표시된 사진&#10;&#10;매우 높은 신뢰도로 생성된 설명">
            <a:extLst>
              <a:ext uri="{FF2B5EF4-FFF2-40B4-BE49-F238E27FC236}">
                <a16:creationId xmlns:a16="http://schemas.microsoft.com/office/drawing/2014/main" id="{9EC02858-1C85-4B19-B6ED-8FE27AEDFDD9}"/>
              </a:ext>
            </a:extLst>
          </p:cNvPr>
          <p:cNvPicPr>
            <a:picLocks noChangeAspect="1"/>
          </p:cNvPicPr>
          <p:nvPr/>
        </p:nvPicPr>
        <p:blipFill>
          <a:blip r:embed="rId2"/>
          <a:stretch>
            <a:fillRect/>
          </a:stretch>
        </p:blipFill>
        <p:spPr>
          <a:xfrm>
            <a:off x="4710714" y="1732929"/>
            <a:ext cx="2556676" cy="4809957"/>
          </a:xfrm>
          <a:prstGeom prst="rect">
            <a:avLst/>
          </a:prstGeom>
        </p:spPr>
      </p:pic>
      <p:sp>
        <p:nvSpPr>
          <p:cNvPr id="10" name="TextBox 9">
            <a:extLst>
              <a:ext uri="{FF2B5EF4-FFF2-40B4-BE49-F238E27FC236}">
                <a16:creationId xmlns:a16="http://schemas.microsoft.com/office/drawing/2014/main" id="{2E373ACD-1F2F-4F7F-919E-B13AC332497B}"/>
              </a:ext>
            </a:extLst>
          </p:cNvPr>
          <p:cNvSpPr txBox="1"/>
          <p:nvPr/>
        </p:nvSpPr>
        <p:spPr>
          <a:xfrm>
            <a:off x="568705" y="1558127"/>
            <a:ext cx="354109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ea typeface="+mn-lt"/>
                <a:cs typeface="+mn-lt"/>
              </a:rPr>
              <a:t>In</a:t>
            </a:r>
            <a:r>
              <a:rPr lang="ko-KR" altLang="en-US" sz="2000" b="1">
                <a:ea typeface="+mn-lt"/>
                <a:cs typeface="+mn-lt"/>
              </a:rPr>
              <a:t> </a:t>
            </a:r>
            <a:r>
              <a:rPr lang="ko-KR" altLang="en-US" sz="2000" b="1" err="1">
                <a:ea typeface="+mn-lt"/>
                <a:cs typeface="+mn-lt"/>
              </a:rPr>
              <a:t>Store</a:t>
            </a:r>
            <a:r>
              <a:rPr lang="ko-KR" altLang="en-US" sz="2000" b="1">
                <a:ea typeface="+mn-lt"/>
                <a:cs typeface="+mn-lt"/>
              </a:rPr>
              <a:t>, </a:t>
            </a:r>
            <a:r>
              <a:rPr lang="ko-KR" altLang="en-US" sz="2000" b="1" err="1">
                <a:ea typeface="+mn-lt"/>
                <a:cs typeface="+mn-lt"/>
              </a:rPr>
              <a:t>there</a:t>
            </a:r>
            <a:r>
              <a:rPr lang="ko-KR" altLang="en-US" sz="2000" b="1">
                <a:ea typeface="+mn-lt"/>
                <a:cs typeface="+mn-lt"/>
              </a:rPr>
              <a:t> </a:t>
            </a:r>
            <a:r>
              <a:rPr lang="ko-KR" altLang="en-US" sz="2000" b="1" err="1">
                <a:ea typeface="+mn-lt"/>
                <a:cs typeface="+mn-lt"/>
              </a:rPr>
              <a:t>are</a:t>
            </a:r>
            <a:r>
              <a:rPr lang="ko-KR" altLang="en-US" sz="2000" b="1">
                <a:ea typeface="+mn-lt"/>
                <a:cs typeface="+mn-lt"/>
              </a:rPr>
              <a:t> </a:t>
            </a:r>
            <a:r>
              <a:rPr lang="ko-KR" altLang="en-US" sz="2000" b="1" err="1">
                <a:ea typeface="+mn-lt"/>
                <a:cs typeface="+mn-lt"/>
              </a:rPr>
              <a:t>several</a:t>
            </a:r>
            <a:r>
              <a:rPr lang="ko-KR" altLang="en-US" sz="2000" b="1">
                <a:ea typeface="+mn-lt"/>
                <a:cs typeface="+mn-lt"/>
              </a:rPr>
              <a:t> </a:t>
            </a:r>
            <a:r>
              <a:rPr lang="ko-KR" altLang="en-US" sz="2000" b="1" err="1">
                <a:ea typeface="+mn-lt"/>
                <a:cs typeface="+mn-lt"/>
              </a:rPr>
              <a:t>product</a:t>
            </a:r>
            <a:r>
              <a:rPr lang="ko-KR" altLang="en-US" sz="2000" b="1">
                <a:ea typeface="+mn-lt"/>
                <a:cs typeface="+mn-lt"/>
              </a:rPr>
              <a:t> </a:t>
            </a:r>
            <a:r>
              <a:rPr lang="ko-KR" altLang="en-US" sz="2000" b="1" err="1">
                <a:ea typeface="+mn-lt"/>
                <a:cs typeface="+mn-lt"/>
              </a:rPr>
              <a:t>registered</a:t>
            </a:r>
            <a:r>
              <a:rPr lang="ko-KR" altLang="en-US" sz="2000" b="1">
                <a:ea typeface="+mn-lt"/>
                <a:cs typeface="+mn-lt"/>
              </a:rPr>
              <a:t> </a:t>
            </a:r>
            <a:r>
              <a:rPr lang="ko-KR" altLang="en-US" sz="2000" b="1" err="1">
                <a:ea typeface="+mn-lt"/>
                <a:cs typeface="+mn-lt"/>
              </a:rPr>
              <a:t>by</a:t>
            </a:r>
            <a:r>
              <a:rPr lang="ko-KR" altLang="en-US" sz="2000" b="1">
                <a:ea typeface="+mn-lt"/>
                <a:cs typeface="+mn-lt"/>
              </a:rPr>
              <a:t> </a:t>
            </a:r>
            <a:r>
              <a:rPr lang="ko-KR" altLang="en-US" sz="2000" b="1" err="1">
                <a:ea typeface="+mn-lt"/>
                <a:cs typeface="+mn-lt"/>
              </a:rPr>
              <a:t>seller</a:t>
            </a:r>
            <a:r>
              <a:rPr lang="ko-KR" altLang="en-US" sz="2000" b="1">
                <a:ea typeface="+mn-lt"/>
                <a:cs typeface="+mn-lt"/>
              </a:rPr>
              <a:t> and </a:t>
            </a:r>
            <a:r>
              <a:rPr lang="ko-KR" altLang="en-US" sz="2000" b="1" err="1">
                <a:ea typeface="+mn-lt"/>
                <a:cs typeface="+mn-lt"/>
              </a:rPr>
              <a:t>introduced</a:t>
            </a:r>
            <a:r>
              <a:rPr lang="ko-KR" altLang="en-US" sz="2000" b="1">
                <a:ea typeface="+mn-lt"/>
                <a:cs typeface="+mn-lt"/>
              </a:rPr>
              <a:t> </a:t>
            </a:r>
            <a:r>
              <a:rPr lang="ko-KR" altLang="en-US" sz="2000" b="1" err="1">
                <a:ea typeface="+mn-lt"/>
                <a:cs typeface="+mn-lt"/>
              </a:rPr>
              <a:t>through</a:t>
            </a:r>
            <a:r>
              <a:rPr lang="ko-KR" altLang="en-US" sz="2000" b="1">
                <a:ea typeface="+mn-lt"/>
                <a:cs typeface="+mn-lt"/>
              </a:rPr>
              <a:t> Live </a:t>
            </a:r>
            <a:r>
              <a:rPr lang="ko-KR" altLang="en-US" sz="2000" b="1" err="1">
                <a:ea typeface="+mn-lt"/>
                <a:cs typeface="+mn-lt"/>
              </a:rPr>
              <a:t>Streaming</a:t>
            </a:r>
            <a:endParaRPr lang="ko-KR" altLang="en-US" sz="2000" b="1" err="1">
              <a:cs typeface="Calibri Light" panose="020F0302020204030204"/>
            </a:endParaRPr>
          </a:p>
        </p:txBody>
      </p:sp>
      <p:cxnSp>
        <p:nvCxnSpPr>
          <p:cNvPr id="12" name="직선 화살표 연결선 11">
            <a:extLst>
              <a:ext uri="{FF2B5EF4-FFF2-40B4-BE49-F238E27FC236}">
                <a16:creationId xmlns:a16="http://schemas.microsoft.com/office/drawing/2014/main" id="{99D4E492-F958-4EED-BF91-9DDE06F56C1C}"/>
              </a:ext>
            </a:extLst>
          </p:cNvPr>
          <p:cNvCxnSpPr>
            <a:cxnSpLocks/>
          </p:cNvCxnSpPr>
          <p:nvPr/>
        </p:nvCxnSpPr>
        <p:spPr>
          <a:xfrm>
            <a:off x="7011761" y="2483303"/>
            <a:ext cx="957942" cy="0"/>
          </a:xfrm>
          <a:prstGeom prst="straightConnector1">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0E5B157F-0285-4209-A4CA-4049682CE84C}"/>
              </a:ext>
            </a:extLst>
          </p:cNvPr>
          <p:cNvSpPr txBox="1"/>
          <p:nvPr/>
        </p:nvSpPr>
        <p:spPr>
          <a:xfrm>
            <a:off x="7916561" y="2276585"/>
            <a:ext cx="39438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ea typeface="맑은 고딕"/>
                <a:cs typeface="Calibri Light"/>
              </a:rPr>
              <a:t>Product Categories </a:t>
            </a:r>
          </a:p>
        </p:txBody>
      </p:sp>
      <p:sp>
        <p:nvSpPr>
          <p:cNvPr id="3" name="직사각형 2">
            <a:extLst>
              <a:ext uri="{FF2B5EF4-FFF2-40B4-BE49-F238E27FC236}">
                <a16:creationId xmlns:a16="http://schemas.microsoft.com/office/drawing/2014/main" id="{42248B58-8F86-45A8-8AF5-04224C50BF57}"/>
              </a:ext>
            </a:extLst>
          </p:cNvPr>
          <p:cNvSpPr/>
          <p:nvPr/>
        </p:nvSpPr>
        <p:spPr>
          <a:xfrm>
            <a:off x="5380007" y="2152289"/>
            <a:ext cx="1315529" cy="244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err="1">
                <a:solidFill>
                  <a:schemeClr val="accent1"/>
                </a:solidFill>
                <a:latin typeface="Georgia"/>
                <a:ea typeface="맑은 고딕"/>
                <a:cs typeface="Calibri Light"/>
              </a:rPr>
              <a:t>LiveShop</a:t>
            </a:r>
            <a:endParaRPr lang="ko-KR" altLang="en-US" sz="1200" b="1">
              <a:solidFill>
                <a:schemeClr val="accent1"/>
              </a:solidFill>
              <a:latin typeface="Georgia"/>
              <a:ea typeface="맑은 고딕"/>
              <a:cs typeface="Calibri Light"/>
            </a:endParaRPr>
          </a:p>
        </p:txBody>
      </p:sp>
    </p:spTree>
    <p:extLst>
      <p:ext uri="{BB962C8B-B14F-4D97-AF65-F5344CB8AC3E}">
        <p14:creationId xmlns:p14="http://schemas.microsoft.com/office/powerpoint/2010/main" val="797611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4297A360-3279-470D-92D6-25E4136F4B43}"/>
              </a:ext>
            </a:extLst>
          </p:cNvPr>
          <p:cNvSpPr>
            <a:spLocks noGrp="1"/>
          </p:cNvSpPr>
          <p:nvPr>
            <p:ph type="title"/>
          </p:nvPr>
        </p:nvSpPr>
        <p:spPr>
          <a:xfrm>
            <a:off x="657224" y="4772508"/>
            <a:ext cx="10772775" cy="1658198"/>
          </a:xfrm>
        </p:spPr>
        <p:txBody>
          <a:bodyPr>
            <a:normAutofit/>
          </a:bodyPr>
          <a:lstStyle/>
          <a:p>
            <a:r>
              <a:rPr lang="en-US" altLang="ko-KR">
                <a:solidFill>
                  <a:srgbClr val="FFFFFF"/>
                </a:solidFill>
              </a:rPr>
              <a:t>Contents</a:t>
            </a:r>
            <a:endParaRPr lang="ko-KR" altLang="en-US">
              <a:solidFill>
                <a:srgbClr val="FFFFFF"/>
              </a:solidFill>
            </a:endParaRPr>
          </a:p>
        </p:txBody>
      </p:sp>
      <p:graphicFrame>
        <p:nvGraphicFramePr>
          <p:cNvPr id="5" name="내용 개체 틀 2">
            <a:extLst>
              <a:ext uri="{FF2B5EF4-FFF2-40B4-BE49-F238E27FC236}">
                <a16:creationId xmlns:a16="http://schemas.microsoft.com/office/drawing/2014/main" id="{BA7200CD-0D2C-4AC4-96DD-4705E70E7DD0}"/>
              </a:ext>
            </a:extLst>
          </p:cNvPr>
          <p:cNvGraphicFramePr>
            <a:graphicFrameLocks noGrp="1"/>
          </p:cNvGraphicFramePr>
          <p:nvPr>
            <p:ph idx="1"/>
            <p:extLst>
              <p:ext uri="{D42A27DB-BD31-4B8C-83A1-F6EECF244321}">
                <p14:modId xmlns:p14="http://schemas.microsoft.com/office/powerpoint/2010/main" val="2939020864"/>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1585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74F21497-7CB9-4F72-A302-BC251B5F7A84}"/>
              </a:ext>
            </a:extLst>
          </p:cNvPr>
          <p:cNvSpPr>
            <a:spLocks noGrp="1"/>
          </p:cNvSpPr>
          <p:nvPr>
            <p:ph type="title"/>
          </p:nvPr>
        </p:nvSpPr>
        <p:spPr>
          <a:xfrm>
            <a:off x="571737" y="56749"/>
            <a:ext cx="10772775" cy="1658198"/>
          </a:xfrm>
        </p:spPr>
        <p:txBody>
          <a:bodyPr>
            <a:normAutofit/>
          </a:bodyPr>
          <a:lstStyle/>
          <a:p>
            <a:r>
              <a:rPr lang="en-US" altLang="ko-KR" sz="5000">
                <a:ea typeface="맑은 고딕"/>
                <a:cs typeface="Calibri Light"/>
              </a:rPr>
              <a:t>My Page   </a:t>
            </a:r>
          </a:p>
        </p:txBody>
      </p:sp>
      <p:pic>
        <p:nvPicPr>
          <p:cNvPr id="2" name="그림 2" descr="스크린샷이(가) 표시된 사진&#10;&#10;매우 높은 신뢰도로 생성된 설명">
            <a:extLst>
              <a:ext uri="{FF2B5EF4-FFF2-40B4-BE49-F238E27FC236}">
                <a16:creationId xmlns:a16="http://schemas.microsoft.com/office/drawing/2014/main" id="{4908FDA8-75C7-4A63-8221-C656A9F92816}"/>
              </a:ext>
            </a:extLst>
          </p:cNvPr>
          <p:cNvPicPr>
            <a:picLocks noChangeAspect="1"/>
          </p:cNvPicPr>
          <p:nvPr/>
        </p:nvPicPr>
        <p:blipFill>
          <a:blip r:embed="rId2"/>
          <a:stretch>
            <a:fillRect/>
          </a:stretch>
        </p:blipFill>
        <p:spPr>
          <a:xfrm>
            <a:off x="4693842" y="1431759"/>
            <a:ext cx="2798966" cy="5317957"/>
          </a:xfrm>
          <a:prstGeom prst="rect">
            <a:avLst/>
          </a:prstGeom>
        </p:spPr>
      </p:pic>
      <p:sp>
        <p:nvSpPr>
          <p:cNvPr id="4" name="TextBox 3">
            <a:extLst>
              <a:ext uri="{FF2B5EF4-FFF2-40B4-BE49-F238E27FC236}">
                <a16:creationId xmlns:a16="http://schemas.microsoft.com/office/drawing/2014/main" id="{07D014FC-BB10-4E61-BCC0-F275418ACA92}"/>
              </a:ext>
            </a:extLst>
          </p:cNvPr>
          <p:cNvSpPr txBox="1"/>
          <p:nvPr/>
        </p:nvSpPr>
        <p:spPr>
          <a:xfrm>
            <a:off x="568705" y="1558127"/>
            <a:ext cx="354109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ea typeface="+mn-lt"/>
                <a:cs typeface="+mn-lt"/>
              </a:rPr>
              <a:t>In</a:t>
            </a:r>
            <a:r>
              <a:rPr lang="ko-KR" altLang="en-US" sz="2000" b="1">
                <a:ea typeface="+mn-lt"/>
                <a:cs typeface="+mn-lt"/>
              </a:rPr>
              <a:t> </a:t>
            </a:r>
            <a:r>
              <a:rPr lang="ko-KR" altLang="en-US" sz="2000" b="1" err="1">
                <a:ea typeface="+mn-lt"/>
                <a:cs typeface="+mn-lt"/>
              </a:rPr>
              <a:t>My</a:t>
            </a:r>
            <a:r>
              <a:rPr lang="ko-KR" altLang="en-US" sz="2000" b="1">
                <a:ea typeface="+mn-lt"/>
                <a:cs typeface="+mn-lt"/>
              </a:rPr>
              <a:t> </a:t>
            </a:r>
            <a:r>
              <a:rPr lang="ko-KR" altLang="en-US" sz="2000" b="1" err="1">
                <a:ea typeface="+mn-lt"/>
                <a:cs typeface="+mn-lt"/>
              </a:rPr>
              <a:t>Page</a:t>
            </a:r>
            <a:r>
              <a:rPr lang="ko-KR" altLang="en-US" sz="2000" b="1">
                <a:ea typeface="+mn-lt"/>
                <a:cs typeface="+mn-lt"/>
              </a:rPr>
              <a:t>, </a:t>
            </a:r>
            <a:r>
              <a:rPr lang="ko-KR" altLang="en-US" sz="2000" b="1" err="1">
                <a:ea typeface="+mn-lt"/>
                <a:cs typeface="+mn-lt"/>
              </a:rPr>
              <a:t>users</a:t>
            </a:r>
            <a:r>
              <a:rPr lang="ko-KR" altLang="en-US" sz="2000" b="1">
                <a:ea typeface="+mn-lt"/>
                <a:cs typeface="+mn-lt"/>
              </a:rPr>
              <a:t> </a:t>
            </a:r>
            <a:r>
              <a:rPr lang="ko-KR" altLang="en-US" sz="2000" b="1" err="1">
                <a:ea typeface="+mn-lt"/>
                <a:cs typeface="+mn-lt"/>
              </a:rPr>
              <a:t>can</a:t>
            </a:r>
            <a:r>
              <a:rPr lang="ko-KR" altLang="en-US" sz="2000" b="1">
                <a:ea typeface="+mn-lt"/>
                <a:cs typeface="+mn-lt"/>
              </a:rPr>
              <a:t> </a:t>
            </a:r>
            <a:r>
              <a:rPr lang="ko-KR" altLang="en-US" sz="2000" b="1" err="1">
                <a:ea typeface="+mn-lt"/>
                <a:cs typeface="+mn-lt"/>
              </a:rPr>
              <a:t>check</a:t>
            </a:r>
            <a:r>
              <a:rPr lang="ko-KR" altLang="en-US" sz="2000" b="1">
                <a:ea typeface="+mn-lt"/>
                <a:cs typeface="+mn-lt"/>
              </a:rPr>
              <a:t> </a:t>
            </a:r>
            <a:r>
              <a:rPr lang="ko-KR" altLang="en-US" sz="2000" b="1" err="1">
                <a:ea typeface="+mn-lt"/>
                <a:cs typeface="+mn-lt"/>
              </a:rPr>
              <a:t>inforamtion</a:t>
            </a:r>
            <a:r>
              <a:rPr lang="ko-KR" altLang="en-US" sz="2000" b="1">
                <a:ea typeface="+mn-lt"/>
                <a:cs typeface="+mn-lt"/>
              </a:rPr>
              <a:t> </a:t>
            </a:r>
            <a:r>
              <a:rPr lang="ko-KR" altLang="en-US" sz="2000" b="1" err="1">
                <a:ea typeface="+mn-lt"/>
                <a:cs typeface="+mn-lt"/>
              </a:rPr>
              <a:t>about</a:t>
            </a:r>
            <a:r>
              <a:rPr lang="ko-KR" altLang="en-US" sz="2000" b="1">
                <a:ea typeface="+mn-lt"/>
                <a:cs typeface="+mn-lt"/>
              </a:rPr>
              <a:t> </a:t>
            </a:r>
            <a:r>
              <a:rPr lang="ko-KR" altLang="en-US" sz="2000" b="1" err="1">
                <a:ea typeface="+mn-lt"/>
                <a:cs typeface="+mn-lt"/>
              </a:rPr>
              <a:t>purchased</a:t>
            </a:r>
            <a:r>
              <a:rPr lang="ko-KR" altLang="en-US" sz="2000" b="1">
                <a:ea typeface="+mn-lt"/>
                <a:cs typeface="+mn-lt"/>
              </a:rPr>
              <a:t> </a:t>
            </a:r>
            <a:r>
              <a:rPr lang="ko-KR" altLang="en-US" sz="2000" b="1" err="1">
                <a:ea typeface="+mn-lt"/>
                <a:cs typeface="+mn-lt"/>
              </a:rPr>
              <a:t>products</a:t>
            </a:r>
            <a:r>
              <a:rPr lang="ko-KR" altLang="en-US" sz="2000" b="1">
                <a:ea typeface="+mn-lt"/>
                <a:cs typeface="+mn-lt"/>
              </a:rPr>
              <a:t> and </a:t>
            </a:r>
            <a:r>
              <a:rPr lang="ko-KR" altLang="en-US" sz="2000" b="1" err="1">
                <a:ea typeface="+mn-lt"/>
                <a:cs typeface="+mn-lt"/>
              </a:rPr>
              <a:t>set</a:t>
            </a:r>
            <a:r>
              <a:rPr lang="ko-KR" altLang="en-US" sz="2000" b="1">
                <a:ea typeface="+mn-lt"/>
                <a:cs typeface="+mn-lt"/>
              </a:rPr>
              <a:t> </a:t>
            </a:r>
            <a:r>
              <a:rPr lang="ko-KR" altLang="en-US" sz="2000" b="1" err="1">
                <a:ea typeface="+mn-lt"/>
                <a:cs typeface="+mn-lt"/>
              </a:rPr>
              <a:t>options</a:t>
            </a:r>
            <a:r>
              <a:rPr lang="ko-KR" altLang="en-US" sz="2000" b="1">
                <a:ea typeface="+mn-lt"/>
                <a:cs typeface="+mn-lt"/>
              </a:rPr>
              <a:t> </a:t>
            </a:r>
            <a:r>
              <a:rPr lang="ko-KR" altLang="en-US" sz="2000" b="1" err="1">
                <a:ea typeface="+mn-lt"/>
                <a:cs typeface="+mn-lt"/>
              </a:rPr>
              <a:t>related</a:t>
            </a:r>
            <a:r>
              <a:rPr lang="ko-KR" altLang="en-US" sz="2000" b="1">
                <a:ea typeface="+mn-lt"/>
                <a:cs typeface="+mn-lt"/>
              </a:rPr>
              <a:t> </a:t>
            </a:r>
            <a:r>
              <a:rPr lang="ko-KR" altLang="en-US" sz="2000" b="1" err="1">
                <a:ea typeface="+mn-lt"/>
                <a:cs typeface="+mn-lt"/>
              </a:rPr>
              <a:t>to</a:t>
            </a:r>
            <a:r>
              <a:rPr lang="ko-KR" altLang="en-US" sz="2000" b="1">
                <a:ea typeface="+mn-lt"/>
                <a:cs typeface="+mn-lt"/>
              </a:rPr>
              <a:t> </a:t>
            </a:r>
            <a:r>
              <a:rPr lang="ko-KR" altLang="en-US" sz="2000" b="1" err="1">
                <a:ea typeface="+mn-lt"/>
                <a:cs typeface="+mn-lt"/>
              </a:rPr>
              <a:t>the</a:t>
            </a:r>
            <a:r>
              <a:rPr lang="ko-KR" altLang="en-US" sz="2000" b="1">
                <a:ea typeface="+mn-lt"/>
                <a:cs typeface="+mn-lt"/>
              </a:rPr>
              <a:t> </a:t>
            </a:r>
            <a:r>
              <a:rPr lang="ko-KR" altLang="en-US" sz="2000" b="1" err="1">
                <a:ea typeface="+mn-lt"/>
                <a:cs typeface="+mn-lt"/>
              </a:rPr>
              <a:t>application</a:t>
            </a:r>
            <a:r>
              <a:rPr lang="ko-KR" altLang="en-US" sz="2000" b="1">
                <a:ea typeface="+mn-lt"/>
                <a:cs typeface="+mn-lt"/>
              </a:rPr>
              <a:t> </a:t>
            </a:r>
            <a:endParaRPr lang="ko-KR" altLang="en-US" sz="2000" b="1">
              <a:cs typeface="Calibri Light" panose="020F0302020204030204"/>
            </a:endParaRPr>
          </a:p>
        </p:txBody>
      </p:sp>
      <p:sp>
        <p:nvSpPr>
          <p:cNvPr id="3" name="직사각형 2">
            <a:extLst>
              <a:ext uri="{FF2B5EF4-FFF2-40B4-BE49-F238E27FC236}">
                <a16:creationId xmlns:a16="http://schemas.microsoft.com/office/drawing/2014/main" id="{10860BA2-5B83-4AA2-A2F6-EC77AF0677BD}"/>
              </a:ext>
            </a:extLst>
          </p:cNvPr>
          <p:cNvSpPr/>
          <p:nvPr/>
        </p:nvSpPr>
        <p:spPr>
          <a:xfrm>
            <a:off x="5437516" y="1972572"/>
            <a:ext cx="1315529" cy="244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err="1">
                <a:solidFill>
                  <a:schemeClr val="accent1"/>
                </a:solidFill>
                <a:latin typeface="Georgia"/>
                <a:ea typeface="맑은 고딕"/>
                <a:cs typeface="Calibri Light"/>
              </a:rPr>
              <a:t>LiveShop</a:t>
            </a:r>
            <a:endParaRPr lang="ko-KR" altLang="en-US" sz="1200" b="1">
              <a:solidFill>
                <a:schemeClr val="accent1"/>
              </a:solidFill>
              <a:latin typeface="Georgia"/>
              <a:ea typeface="맑은 고딕"/>
              <a:cs typeface="Calibri Light"/>
            </a:endParaRPr>
          </a:p>
        </p:txBody>
      </p:sp>
    </p:spTree>
    <p:extLst>
      <p:ext uri="{BB962C8B-B14F-4D97-AF65-F5344CB8AC3E}">
        <p14:creationId xmlns:p14="http://schemas.microsoft.com/office/powerpoint/2010/main" val="2878464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5DA55CD1-D546-4B25-9550-454B1233E93A}"/>
              </a:ext>
            </a:extLst>
          </p:cNvPr>
          <p:cNvSpPr>
            <a:spLocks noGrp="1"/>
          </p:cNvSpPr>
          <p:nvPr>
            <p:ph type="title"/>
          </p:nvPr>
        </p:nvSpPr>
        <p:spPr/>
        <p:txBody>
          <a:bodyPr/>
          <a:lstStyle/>
          <a:p>
            <a:r>
              <a:rPr lang="en-US" altLang="ko-KR"/>
              <a:t>Development</a:t>
            </a:r>
          </a:p>
        </p:txBody>
      </p:sp>
      <p:sp>
        <p:nvSpPr>
          <p:cNvPr id="7" name="텍스트 개체 틀 6">
            <a:extLst>
              <a:ext uri="{FF2B5EF4-FFF2-40B4-BE49-F238E27FC236}">
                <a16:creationId xmlns:a16="http://schemas.microsoft.com/office/drawing/2014/main" id="{8751F2C7-A248-4B0E-8B66-5FEE6D70C685}"/>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3574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6D82FC-0D72-4620-BB99-42A165078A96}"/>
              </a:ext>
            </a:extLst>
          </p:cNvPr>
          <p:cNvSpPr>
            <a:spLocks noGrp="1"/>
          </p:cNvSpPr>
          <p:nvPr>
            <p:ph type="title"/>
          </p:nvPr>
        </p:nvSpPr>
        <p:spPr/>
        <p:txBody>
          <a:bodyPr/>
          <a:lstStyle/>
          <a:p>
            <a:r>
              <a:rPr lang="en" altLang="ko-KR">
                <a:latin typeface="Consolas"/>
                <a:ea typeface="맑은 고딕"/>
              </a:rPr>
              <a:t>Description</a:t>
            </a:r>
            <a:endParaRPr lang="en-US" altLang="ko-KR">
              <a:ea typeface="맑은 고딕"/>
            </a:endParaRPr>
          </a:p>
          <a:p>
            <a:endParaRPr lang="ko-KR" altLang="en-US">
              <a:ea typeface="맑은 고딕"/>
              <a:cs typeface="Calibri Light"/>
            </a:endParaRPr>
          </a:p>
        </p:txBody>
      </p:sp>
      <p:graphicFrame>
        <p:nvGraphicFramePr>
          <p:cNvPr id="14" name="Diagram 14">
            <a:extLst>
              <a:ext uri="{FF2B5EF4-FFF2-40B4-BE49-F238E27FC236}">
                <a16:creationId xmlns:a16="http://schemas.microsoft.com/office/drawing/2014/main" id="{BB09883B-658C-4504-A902-6CB16E021E39}"/>
              </a:ext>
            </a:extLst>
          </p:cNvPr>
          <p:cNvGraphicFramePr>
            <a:graphicFrameLocks noGrp="1"/>
          </p:cNvGraphicFramePr>
          <p:nvPr>
            <p:ph idx="1"/>
            <p:extLst>
              <p:ext uri="{D42A27DB-BD31-4B8C-83A1-F6EECF244321}">
                <p14:modId xmlns:p14="http://schemas.microsoft.com/office/powerpoint/2010/main" val="1907476870"/>
              </p:ext>
            </p:extLst>
          </p:nvPr>
        </p:nvGraphicFramePr>
        <p:xfrm>
          <a:off x="717839" y="2039072"/>
          <a:ext cx="10753725" cy="3767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9899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0D6D57-E5FA-4134-B15F-36F894E64B43}"/>
              </a:ext>
            </a:extLst>
          </p:cNvPr>
          <p:cNvSpPr>
            <a:spLocks noGrp="1"/>
          </p:cNvSpPr>
          <p:nvPr>
            <p:ph type="title"/>
          </p:nvPr>
        </p:nvSpPr>
        <p:spPr>
          <a:xfrm>
            <a:off x="657224" y="57919"/>
            <a:ext cx="10772775" cy="1658198"/>
          </a:xfrm>
        </p:spPr>
        <p:txBody>
          <a:bodyPr/>
          <a:lstStyle/>
          <a:p>
            <a:r>
              <a:rPr lang="ko-KR" altLang="en-US" err="1">
                <a:ea typeface="맑은 고딕"/>
                <a:cs typeface="Calibri Light"/>
              </a:rPr>
              <a:t>Model</a:t>
            </a:r>
          </a:p>
        </p:txBody>
      </p:sp>
      <p:graphicFrame>
        <p:nvGraphicFramePr>
          <p:cNvPr id="4" name="Diagram 4">
            <a:extLst>
              <a:ext uri="{FF2B5EF4-FFF2-40B4-BE49-F238E27FC236}">
                <a16:creationId xmlns:a16="http://schemas.microsoft.com/office/drawing/2014/main" id="{07F30EA1-8083-4EC0-A557-0D1CAD594132}"/>
              </a:ext>
            </a:extLst>
          </p:cNvPr>
          <p:cNvGraphicFramePr>
            <a:graphicFrameLocks noGrp="1"/>
          </p:cNvGraphicFramePr>
          <p:nvPr>
            <p:ph idx="1"/>
            <p:extLst>
              <p:ext uri="{D42A27DB-BD31-4B8C-83A1-F6EECF244321}">
                <p14:modId xmlns:p14="http://schemas.microsoft.com/office/powerpoint/2010/main" val="3522992501"/>
              </p:ext>
            </p:extLst>
          </p:nvPr>
        </p:nvGraphicFramePr>
        <p:xfrm>
          <a:off x="399184" y="1950749"/>
          <a:ext cx="5402406" cy="3767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65" name="Diagram 865">
            <a:extLst>
              <a:ext uri="{FF2B5EF4-FFF2-40B4-BE49-F238E27FC236}">
                <a16:creationId xmlns:a16="http://schemas.microsoft.com/office/drawing/2014/main" id="{BB29F8A5-982C-48A1-9178-031FD10B3C2E}"/>
              </a:ext>
            </a:extLst>
          </p:cNvPr>
          <p:cNvGraphicFramePr/>
          <p:nvPr>
            <p:extLst>
              <p:ext uri="{D42A27DB-BD31-4B8C-83A1-F6EECF244321}">
                <p14:modId xmlns:p14="http://schemas.microsoft.com/office/powerpoint/2010/main" val="2646211921"/>
              </p:ext>
            </p:extLst>
          </p:nvPr>
        </p:nvGraphicFramePr>
        <p:xfrm>
          <a:off x="7091796" y="1946564"/>
          <a:ext cx="5065568" cy="41251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13" name="Arrow: Left-Right 1312">
            <a:extLst>
              <a:ext uri="{FF2B5EF4-FFF2-40B4-BE49-F238E27FC236}">
                <a16:creationId xmlns:a16="http://schemas.microsoft.com/office/drawing/2014/main" id="{A1610BDB-9426-4778-94F2-16A73C339001}"/>
              </a:ext>
            </a:extLst>
          </p:cNvPr>
          <p:cNvSpPr/>
          <p:nvPr/>
        </p:nvSpPr>
        <p:spPr>
          <a:xfrm>
            <a:off x="5825629" y="3654274"/>
            <a:ext cx="1584613" cy="6061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001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732A84-7185-4328-9332-787B7754A72E}"/>
              </a:ext>
            </a:extLst>
          </p:cNvPr>
          <p:cNvSpPr>
            <a:spLocks noGrp="1"/>
          </p:cNvSpPr>
          <p:nvPr>
            <p:ph type="title"/>
          </p:nvPr>
        </p:nvSpPr>
        <p:spPr/>
        <p:txBody>
          <a:bodyPr/>
          <a:lstStyle/>
          <a:p>
            <a:r>
              <a:rPr lang="ko-KR" altLang="en-US">
                <a:ea typeface="맑은 고딕"/>
                <a:cs typeface="Calibri Light"/>
              </a:rPr>
              <a:t>Technology</a:t>
            </a:r>
            <a:endParaRPr lang="ko-KR" altLang="en-US"/>
          </a:p>
        </p:txBody>
      </p:sp>
      <p:graphicFrame>
        <p:nvGraphicFramePr>
          <p:cNvPr id="4" name="Diagram 4">
            <a:extLst>
              <a:ext uri="{FF2B5EF4-FFF2-40B4-BE49-F238E27FC236}">
                <a16:creationId xmlns:a16="http://schemas.microsoft.com/office/drawing/2014/main" id="{ED4D069D-A818-414F-8FEC-03FDCB11A1B3}"/>
              </a:ext>
            </a:extLst>
          </p:cNvPr>
          <p:cNvGraphicFramePr>
            <a:graphicFrameLocks noGrp="1"/>
          </p:cNvGraphicFramePr>
          <p:nvPr>
            <p:ph idx="1"/>
            <p:extLst>
              <p:ext uri="{D42A27DB-BD31-4B8C-83A1-F6EECF244321}">
                <p14:modId xmlns:p14="http://schemas.microsoft.com/office/powerpoint/2010/main" val="1315486814"/>
              </p:ext>
            </p:extLst>
          </p:nvPr>
        </p:nvGraphicFramePr>
        <p:xfrm>
          <a:off x="-1531793" y="1275341"/>
          <a:ext cx="13160951" cy="5421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81" name="Picture 481" descr="A drawing of a person&#10;&#10;Description generated with high confidence">
            <a:extLst>
              <a:ext uri="{FF2B5EF4-FFF2-40B4-BE49-F238E27FC236}">
                <a16:creationId xmlns:a16="http://schemas.microsoft.com/office/drawing/2014/main" id="{B3861B26-4CC1-4F78-92F3-FB3E6371F173}"/>
              </a:ext>
            </a:extLst>
          </p:cNvPr>
          <p:cNvPicPr>
            <a:picLocks noChangeAspect="1"/>
          </p:cNvPicPr>
          <p:nvPr/>
        </p:nvPicPr>
        <p:blipFill>
          <a:blip r:embed="rId7"/>
          <a:stretch>
            <a:fillRect/>
          </a:stretch>
        </p:blipFill>
        <p:spPr>
          <a:xfrm>
            <a:off x="6040581" y="2784764"/>
            <a:ext cx="1071996" cy="1071996"/>
          </a:xfrm>
          <a:prstGeom prst="rect">
            <a:avLst/>
          </a:prstGeom>
        </p:spPr>
      </p:pic>
      <p:pic>
        <p:nvPicPr>
          <p:cNvPr id="483" name="Picture 483" descr="A picture containing drawing&#10;&#10;Description generated with very high confidence">
            <a:extLst>
              <a:ext uri="{FF2B5EF4-FFF2-40B4-BE49-F238E27FC236}">
                <a16:creationId xmlns:a16="http://schemas.microsoft.com/office/drawing/2014/main" id="{43BD4FC1-DD90-4092-BB8E-97D965619031}"/>
              </a:ext>
            </a:extLst>
          </p:cNvPr>
          <p:cNvPicPr>
            <a:picLocks noChangeAspect="1"/>
          </p:cNvPicPr>
          <p:nvPr/>
        </p:nvPicPr>
        <p:blipFill>
          <a:blip r:embed="rId8"/>
          <a:stretch>
            <a:fillRect/>
          </a:stretch>
        </p:blipFill>
        <p:spPr>
          <a:xfrm>
            <a:off x="5832764" y="1071753"/>
            <a:ext cx="1054679" cy="1294154"/>
          </a:xfrm>
          <a:prstGeom prst="rect">
            <a:avLst/>
          </a:prstGeom>
        </p:spPr>
      </p:pic>
      <p:pic>
        <p:nvPicPr>
          <p:cNvPr id="485" name="Picture 485" descr="A picture containing food&#10;&#10;Description generated with very high confidence">
            <a:extLst>
              <a:ext uri="{FF2B5EF4-FFF2-40B4-BE49-F238E27FC236}">
                <a16:creationId xmlns:a16="http://schemas.microsoft.com/office/drawing/2014/main" id="{8BD9A443-AE19-4871-936B-71647CC1BB72}"/>
              </a:ext>
            </a:extLst>
          </p:cNvPr>
          <p:cNvPicPr>
            <a:picLocks noChangeAspect="1"/>
          </p:cNvPicPr>
          <p:nvPr/>
        </p:nvPicPr>
        <p:blipFill>
          <a:blip r:embed="rId9"/>
          <a:stretch>
            <a:fillRect/>
          </a:stretch>
        </p:blipFill>
        <p:spPr>
          <a:xfrm>
            <a:off x="7443355" y="1368136"/>
            <a:ext cx="2743200" cy="692727"/>
          </a:xfrm>
          <a:prstGeom prst="rect">
            <a:avLst/>
          </a:prstGeom>
        </p:spPr>
      </p:pic>
      <p:pic>
        <p:nvPicPr>
          <p:cNvPr id="489" name="Picture 489" descr="A picture containing table&#10;&#10;Description generated with very high confidence">
            <a:extLst>
              <a:ext uri="{FF2B5EF4-FFF2-40B4-BE49-F238E27FC236}">
                <a16:creationId xmlns:a16="http://schemas.microsoft.com/office/drawing/2014/main" id="{5150699C-D18C-43F9-9C42-7FBBC0B0BF02}"/>
              </a:ext>
            </a:extLst>
          </p:cNvPr>
          <p:cNvPicPr>
            <a:picLocks noChangeAspect="1"/>
          </p:cNvPicPr>
          <p:nvPr/>
        </p:nvPicPr>
        <p:blipFill>
          <a:blip r:embed="rId10"/>
          <a:stretch>
            <a:fillRect/>
          </a:stretch>
        </p:blipFill>
        <p:spPr>
          <a:xfrm>
            <a:off x="7200900" y="2788451"/>
            <a:ext cx="1877291" cy="1099258"/>
          </a:xfrm>
          <a:prstGeom prst="rect">
            <a:avLst/>
          </a:prstGeom>
        </p:spPr>
      </p:pic>
      <p:pic>
        <p:nvPicPr>
          <p:cNvPr id="491" name="Picture 491" descr="A close up of a logo&#10;&#10;Description generated with very high confidence">
            <a:extLst>
              <a:ext uri="{FF2B5EF4-FFF2-40B4-BE49-F238E27FC236}">
                <a16:creationId xmlns:a16="http://schemas.microsoft.com/office/drawing/2014/main" id="{673369E8-FB46-4253-8ECB-B72C9D1D13FD}"/>
              </a:ext>
            </a:extLst>
          </p:cNvPr>
          <p:cNvPicPr>
            <a:picLocks noChangeAspect="1"/>
          </p:cNvPicPr>
          <p:nvPr/>
        </p:nvPicPr>
        <p:blipFill>
          <a:blip r:embed="rId11"/>
          <a:stretch>
            <a:fillRect/>
          </a:stretch>
        </p:blipFill>
        <p:spPr>
          <a:xfrm>
            <a:off x="8638308" y="2319017"/>
            <a:ext cx="1851315" cy="1042331"/>
          </a:xfrm>
          <a:prstGeom prst="rect">
            <a:avLst/>
          </a:prstGeom>
        </p:spPr>
      </p:pic>
      <p:pic>
        <p:nvPicPr>
          <p:cNvPr id="493" name="Picture 493" descr="A close up of a logo&#10;&#10;Description generated with very high confidence">
            <a:extLst>
              <a:ext uri="{FF2B5EF4-FFF2-40B4-BE49-F238E27FC236}">
                <a16:creationId xmlns:a16="http://schemas.microsoft.com/office/drawing/2014/main" id="{1FD13306-28C1-4148-9FB9-93FAEBFE6FAA}"/>
              </a:ext>
            </a:extLst>
          </p:cNvPr>
          <p:cNvPicPr>
            <a:picLocks noChangeAspect="1"/>
          </p:cNvPicPr>
          <p:nvPr/>
        </p:nvPicPr>
        <p:blipFill>
          <a:blip r:embed="rId12"/>
          <a:stretch>
            <a:fillRect/>
          </a:stretch>
        </p:blipFill>
        <p:spPr>
          <a:xfrm>
            <a:off x="9036628" y="3358559"/>
            <a:ext cx="2093769" cy="980813"/>
          </a:xfrm>
          <a:prstGeom prst="rect">
            <a:avLst/>
          </a:prstGeom>
        </p:spPr>
      </p:pic>
      <p:pic>
        <p:nvPicPr>
          <p:cNvPr id="859" name="Picture 859" descr="A picture containing shirt&#10;&#10;Description generated with very high confidence">
            <a:extLst>
              <a:ext uri="{FF2B5EF4-FFF2-40B4-BE49-F238E27FC236}">
                <a16:creationId xmlns:a16="http://schemas.microsoft.com/office/drawing/2014/main" id="{2FB37B58-92FA-4A7B-BF93-516732BDFDF4}"/>
              </a:ext>
            </a:extLst>
          </p:cNvPr>
          <p:cNvPicPr>
            <a:picLocks noChangeAspect="1"/>
          </p:cNvPicPr>
          <p:nvPr/>
        </p:nvPicPr>
        <p:blipFill>
          <a:blip r:embed="rId13"/>
          <a:stretch>
            <a:fillRect/>
          </a:stretch>
        </p:blipFill>
        <p:spPr>
          <a:xfrm>
            <a:off x="5780809" y="4339911"/>
            <a:ext cx="1842654" cy="1278131"/>
          </a:xfrm>
          <a:prstGeom prst="rect">
            <a:avLst/>
          </a:prstGeom>
        </p:spPr>
      </p:pic>
      <p:pic>
        <p:nvPicPr>
          <p:cNvPr id="881" name="Picture 881" descr="A close up of a logo&#10;&#10;Description generated with very high confidence">
            <a:extLst>
              <a:ext uri="{FF2B5EF4-FFF2-40B4-BE49-F238E27FC236}">
                <a16:creationId xmlns:a16="http://schemas.microsoft.com/office/drawing/2014/main" id="{6E958CD2-DE98-4738-AC7C-4EC2BAE8E32F}"/>
              </a:ext>
            </a:extLst>
          </p:cNvPr>
          <p:cNvPicPr>
            <a:picLocks noChangeAspect="1"/>
          </p:cNvPicPr>
          <p:nvPr/>
        </p:nvPicPr>
        <p:blipFill>
          <a:blip r:embed="rId14"/>
          <a:stretch>
            <a:fillRect/>
          </a:stretch>
        </p:blipFill>
        <p:spPr>
          <a:xfrm>
            <a:off x="7858991" y="4736060"/>
            <a:ext cx="1704110" cy="806220"/>
          </a:xfrm>
          <a:prstGeom prst="rect">
            <a:avLst/>
          </a:prstGeom>
        </p:spPr>
      </p:pic>
    </p:spTree>
    <p:extLst>
      <p:ext uri="{BB962C8B-B14F-4D97-AF65-F5344CB8AC3E}">
        <p14:creationId xmlns:p14="http://schemas.microsoft.com/office/powerpoint/2010/main" val="133115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6D82FC-0D72-4620-BB99-42A165078A96}"/>
              </a:ext>
            </a:extLst>
          </p:cNvPr>
          <p:cNvSpPr>
            <a:spLocks noGrp="1"/>
          </p:cNvSpPr>
          <p:nvPr>
            <p:ph type="title"/>
          </p:nvPr>
        </p:nvSpPr>
        <p:spPr/>
        <p:txBody>
          <a:bodyPr/>
          <a:lstStyle/>
          <a:p>
            <a:r>
              <a:rPr lang="en" altLang="ko-KR">
                <a:latin typeface="Consolas"/>
                <a:ea typeface="맑은 고딕"/>
              </a:rPr>
              <a:t>Development Schedule</a:t>
            </a:r>
            <a:endParaRPr lang="en-US"/>
          </a:p>
          <a:p>
            <a:endParaRPr lang="ko-KR" altLang="en-US">
              <a:ea typeface="맑은 고딕"/>
              <a:cs typeface="Calibri Light"/>
            </a:endParaRPr>
          </a:p>
        </p:txBody>
      </p:sp>
      <p:graphicFrame>
        <p:nvGraphicFramePr>
          <p:cNvPr id="3" name="Diagram 3">
            <a:extLst>
              <a:ext uri="{FF2B5EF4-FFF2-40B4-BE49-F238E27FC236}">
                <a16:creationId xmlns:a16="http://schemas.microsoft.com/office/drawing/2014/main" id="{32BD14D8-0B5A-433D-AB54-1E8CB57EEE24}"/>
              </a:ext>
            </a:extLst>
          </p:cNvPr>
          <p:cNvGraphicFramePr>
            <a:graphicFrameLocks noGrp="1"/>
          </p:cNvGraphicFramePr>
          <p:nvPr>
            <p:ph idx="1"/>
            <p:extLst>
              <p:ext uri="{D42A27DB-BD31-4B8C-83A1-F6EECF244321}">
                <p14:modId xmlns:p14="http://schemas.microsoft.com/office/powerpoint/2010/main" val="1829183090"/>
              </p:ext>
            </p:extLst>
          </p:nvPr>
        </p:nvGraphicFramePr>
        <p:xfrm>
          <a:off x="676275" y="2011363"/>
          <a:ext cx="10753725" cy="3767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3591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5DA55CD1-D546-4B25-9550-454B1233E93A}"/>
              </a:ext>
            </a:extLst>
          </p:cNvPr>
          <p:cNvSpPr>
            <a:spLocks noGrp="1"/>
          </p:cNvSpPr>
          <p:nvPr>
            <p:ph type="title"/>
          </p:nvPr>
        </p:nvSpPr>
        <p:spPr/>
        <p:txBody>
          <a:bodyPr/>
          <a:lstStyle/>
          <a:p>
            <a:r>
              <a:rPr lang="en-US" altLang="ko-KR"/>
              <a:t>Expected Results</a:t>
            </a:r>
          </a:p>
        </p:txBody>
      </p:sp>
      <p:sp>
        <p:nvSpPr>
          <p:cNvPr id="7" name="텍스트 개체 틀 6">
            <a:extLst>
              <a:ext uri="{FF2B5EF4-FFF2-40B4-BE49-F238E27FC236}">
                <a16:creationId xmlns:a16="http://schemas.microsoft.com/office/drawing/2014/main" id="{8751F2C7-A248-4B0E-8B66-5FEE6D70C685}"/>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15350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2F7A-D2BD-4F8A-9D1C-C832D04070EC}"/>
              </a:ext>
            </a:extLst>
          </p:cNvPr>
          <p:cNvSpPr>
            <a:spLocks noGrp="1"/>
          </p:cNvSpPr>
          <p:nvPr>
            <p:ph type="title"/>
          </p:nvPr>
        </p:nvSpPr>
        <p:spPr/>
        <p:txBody>
          <a:bodyPr/>
          <a:lstStyle/>
          <a:p>
            <a:r>
              <a:rPr lang="en-US">
                <a:cs typeface="Calibri Light"/>
              </a:rPr>
              <a:t>Livestreaming</a:t>
            </a:r>
            <a:endParaRPr lang="en-US"/>
          </a:p>
        </p:txBody>
      </p:sp>
      <p:sp>
        <p:nvSpPr>
          <p:cNvPr id="3" name="Content Placeholder 2">
            <a:extLst>
              <a:ext uri="{FF2B5EF4-FFF2-40B4-BE49-F238E27FC236}">
                <a16:creationId xmlns:a16="http://schemas.microsoft.com/office/drawing/2014/main" id="{05AE47E0-3722-46EF-8C3A-D915883FF8C7}"/>
              </a:ext>
            </a:extLst>
          </p:cNvPr>
          <p:cNvSpPr>
            <a:spLocks noGrp="1"/>
          </p:cNvSpPr>
          <p:nvPr>
            <p:ph idx="1"/>
          </p:nvPr>
        </p:nvSpPr>
        <p:spPr>
          <a:xfrm>
            <a:off x="657365" y="2011680"/>
            <a:ext cx="6770105" cy="3766185"/>
          </a:xfrm>
        </p:spPr>
        <p:txBody>
          <a:bodyPr vert="horz" lIns="91440" tIns="45720" rIns="91440" bIns="45720" rtlCol="0" anchor="ctr">
            <a:normAutofit/>
          </a:bodyPr>
          <a:lstStyle/>
          <a:p>
            <a:pPr>
              <a:buChar char="•"/>
            </a:pPr>
            <a:r>
              <a:rPr lang="en-US">
                <a:ea typeface="+mn-lt"/>
                <a:cs typeface="+mn-lt"/>
              </a:rPr>
              <a:t> Sales and business growth for the sellers</a:t>
            </a:r>
          </a:p>
          <a:p>
            <a:pPr>
              <a:buChar char="•"/>
            </a:pPr>
            <a:endParaRPr lang="en-US">
              <a:ea typeface="+mn-lt"/>
              <a:cs typeface="+mn-lt"/>
            </a:endParaRPr>
          </a:p>
          <a:p>
            <a:pPr>
              <a:buChar char="•"/>
            </a:pPr>
            <a:r>
              <a:rPr lang="en-US">
                <a:cs typeface="Calibri Light"/>
              </a:rPr>
              <a:t> Customers no longer jeopardized due to fake/misleading reviews since they can see the product being advertised live</a:t>
            </a:r>
          </a:p>
          <a:p>
            <a:endParaRPr lang="en-US">
              <a:cs typeface="Calibri Light"/>
            </a:endParaRPr>
          </a:p>
          <a:p>
            <a:endParaRPr lang="en-US">
              <a:cs typeface="Calibri Light"/>
            </a:endParaRPr>
          </a:p>
        </p:txBody>
      </p:sp>
      <p:pic>
        <p:nvPicPr>
          <p:cNvPr id="4" name="Picture 4" descr="A picture containing food&#10;&#10;Description generated with very high confidence">
            <a:extLst>
              <a:ext uri="{FF2B5EF4-FFF2-40B4-BE49-F238E27FC236}">
                <a16:creationId xmlns:a16="http://schemas.microsoft.com/office/drawing/2014/main" id="{23D0C4E6-F26C-4452-95E6-59BD40D9D1BD}"/>
              </a:ext>
            </a:extLst>
          </p:cNvPr>
          <p:cNvPicPr>
            <a:picLocks noChangeAspect="1"/>
          </p:cNvPicPr>
          <p:nvPr/>
        </p:nvPicPr>
        <p:blipFill>
          <a:blip r:embed="rId3"/>
          <a:stretch>
            <a:fillRect/>
          </a:stretch>
        </p:blipFill>
        <p:spPr>
          <a:xfrm>
            <a:off x="7870731" y="5080384"/>
            <a:ext cx="3114675" cy="1400175"/>
          </a:xfrm>
          <a:prstGeom prst="rect">
            <a:avLst/>
          </a:prstGeom>
        </p:spPr>
      </p:pic>
      <p:pic>
        <p:nvPicPr>
          <p:cNvPr id="6" name="Picture 6" descr="A picture containing drawing&#10;&#10;Description generated with very high confidence">
            <a:extLst>
              <a:ext uri="{FF2B5EF4-FFF2-40B4-BE49-F238E27FC236}">
                <a16:creationId xmlns:a16="http://schemas.microsoft.com/office/drawing/2014/main" id="{BAA63AF0-2AE9-404D-8F2B-4DDC34F2B82B}"/>
              </a:ext>
            </a:extLst>
          </p:cNvPr>
          <p:cNvPicPr>
            <a:picLocks noChangeAspect="1"/>
          </p:cNvPicPr>
          <p:nvPr/>
        </p:nvPicPr>
        <p:blipFill>
          <a:blip r:embed="rId4"/>
          <a:stretch>
            <a:fillRect/>
          </a:stretch>
        </p:blipFill>
        <p:spPr>
          <a:xfrm>
            <a:off x="7425810" y="1451403"/>
            <a:ext cx="3219450" cy="3209925"/>
          </a:xfrm>
          <a:prstGeom prst="rect">
            <a:avLst/>
          </a:prstGeom>
        </p:spPr>
      </p:pic>
    </p:spTree>
    <p:extLst>
      <p:ext uri="{BB962C8B-B14F-4D97-AF65-F5344CB8AC3E}">
        <p14:creationId xmlns:p14="http://schemas.microsoft.com/office/powerpoint/2010/main" val="2064978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147E-8915-45FB-8B11-5F7BCD7E7C8A}"/>
              </a:ext>
            </a:extLst>
          </p:cNvPr>
          <p:cNvSpPr>
            <a:spLocks noGrp="1"/>
          </p:cNvSpPr>
          <p:nvPr>
            <p:ph type="title"/>
          </p:nvPr>
        </p:nvSpPr>
        <p:spPr/>
        <p:txBody>
          <a:bodyPr/>
          <a:lstStyle/>
          <a:p>
            <a:r>
              <a:rPr lang="en-US">
                <a:cs typeface="Calibri Light"/>
              </a:rPr>
              <a:t>Available to various sellers</a:t>
            </a:r>
            <a:endParaRPr lang="en-US"/>
          </a:p>
        </p:txBody>
      </p:sp>
      <p:sp>
        <p:nvSpPr>
          <p:cNvPr id="3" name="Content Placeholder 2">
            <a:extLst>
              <a:ext uri="{FF2B5EF4-FFF2-40B4-BE49-F238E27FC236}">
                <a16:creationId xmlns:a16="http://schemas.microsoft.com/office/drawing/2014/main" id="{2600F8BC-B64D-4815-8AF8-DD2EF9D4E38E}"/>
              </a:ext>
            </a:extLst>
          </p:cNvPr>
          <p:cNvSpPr>
            <a:spLocks noGrp="1"/>
          </p:cNvSpPr>
          <p:nvPr>
            <p:ph idx="1"/>
          </p:nvPr>
        </p:nvSpPr>
        <p:spPr>
          <a:xfrm>
            <a:off x="657365" y="2011680"/>
            <a:ext cx="6856915" cy="3766185"/>
          </a:xfrm>
        </p:spPr>
        <p:txBody>
          <a:bodyPr vert="horz" lIns="91440" tIns="45720" rIns="91440" bIns="45720" rtlCol="0" anchor="ctr">
            <a:normAutofit/>
          </a:bodyPr>
          <a:lstStyle/>
          <a:p>
            <a:r>
              <a:rPr lang="en-US">
                <a:cs typeface="Calibri Light"/>
              </a:rPr>
              <a:t>Provide customers with a wide range of shopping options for different or similar products</a:t>
            </a:r>
          </a:p>
        </p:txBody>
      </p:sp>
      <p:pic>
        <p:nvPicPr>
          <p:cNvPr id="4" name="Picture 4" descr="A group of people walking on a sidewalk&#10;&#10;Description generated with very high confidence">
            <a:extLst>
              <a:ext uri="{FF2B5EF4-FFF2-40B4-BE49-F238E27FC236}">
                <a16:creationId xmlns:a16="http://schemas.microsoft.com/office/drawing/2014/main" id="{9F9F69EE-C1EC-4AA3-A458-24501924CB19}"/>
              </a:ext>
            </a:extLst>
          </p:cNvPr>
          <p:cNvPicPr>
            <a:picLocks noChangeAspect="1"/>
          </p:cNvPicPr>
          <p:nvPr/>
        </p:nvPicPr>
        <p:blipFill>
          <a:blip r:embed="rId3"/>
          <a:stretch>
            <a:fillRect/>
          </a:stretch>
        </p:blipFill>
        <p:spPr>
          <a:xfrm>
            <a:off x="7511970" y="2091009"/>
            <a:ext cx="3813857" cy="2868896"/>
          </a:xfrm>
          <a:prstGeom prst="rect">
            <a:avLst/>
          </a:prstGeom>
        </p:spPr>
      </p:pic>
    </p:spTree>
    <p:extLst>
      <p:ext uri="{BB962C8B-B14F-4D97-AF65-F5344CB8AC3E}">
        <p14:creationId xmlns:p14="http://schemas.microsoft.com/office/powerpoint/2010/main" val="3273689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7CA03-240B-403B-8825-16AB81D2BCB4}"/>
              </a:ext>
            </a:extLst>
          </p:cNvPr>
          <p:cNvSpPr>
            <a:spLocks noGrp="1"/>
          </p:cNvSpPr>
          <p:nvPr>
            <p:ph type="title"/>
          </p:nvPr>
        </p:nvSpPr>
        <p:spPr>
          <a:xfrm>
            <a:off x="676515" y="499533"/>
            <a:ext cx="10753484" cy="1513515"/>
          </a:xfrm>
        </p:spPr>
        <p:txBody>
          <a:bodyPr/>
          <a:lstStyle/>
          <a:p>
            <a:r>
              <a:rPr lang="en-US">
                <a:cs typeface="Calibri Light"/>
              </a:rPr>
              <a:t>Off-air content suggestion system</a:t>
            </a:r>
            <a:endParaRPr lang="en-US"/>
          </a:p>
        </p:txBody>
      </p:sp>
      <p:sp>
        <p:nvSpPr>
          <p:cNvPr id="3" name="Content Placeholder 2">
            <a:extLst>
              <a:ext uri="{FF2B5EF4-FFF2-40B4-BE49-F238E27FC236}">
                <a16:creationId xmlns:a16="http://schemas.microsoft.com/office/drawing/2014/main" id="{4A435D57-BD8A-4A76-A710-24B56A37B00A}"/>
              </a:ext>
            </a:extLst>
          </p:cNvPr>
          <p:cNvSpPr>
            <a:spLocks noGrp="1"/>
          </p:cNvSpPr>
          <p:nvPr>
            <p:ph idx="1"/>
          </p:nvPr>
        </p:nvSpPr>
        <p:spPr>
          <a:xfrm>
            <a:off x="676656" y="2011680"/>
            <a:ext cx="6020090" cy="3766185"/>
          </a:xfrm>
        </p:spPr>
        <p:txBody>
          <a:bodyPr vert="horz" lIns="91440" tIns="45720" rIns="91440" bIns="45720" rtlCol="0" anchor="ctr">
            <a:normAutofit/>
          </a:bodyPr>
          <a:lstStyle/>
          <a:p>
            <a:pPr>
              <a:buChar char="•"/>
            </a:pPr>
            <a:r>
              <a:rPr lang="en-US">
                <a:cs typeface="Calibri Light"/>
              </a:rPr>
              <a:t> Convenience in terms of shopping since customers who missed live broadcast during the scheduled time will usually get recommendations for videos with some specific products</a:t>
            </a:r>
          </a:p>
          <a:p>
            <a:endParaRPr lang="en-US"/>
          </a:p>
        </p:txBody>
      </p:sp>
    </p:spTree>
    <p:extLst>
      <p:ext uri="{BB962C8B-B14F-4D97-AF65-F5344CB8AC3E}">
        <p14:creationId xmlns:p14="http://schemas.microsoft.com/office/powerpoint/2010/main" val="248814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5DA55CD1-D546-4B25-9550-454B1233E93A}"/>
              </a:ext>
            </a:extLst>
          </p:cNvPr>
          <p:cNvSpPr>
            <a:spLocks noGrp="1"/>
          </p:cNvSpPr>
          <p:nvPr>
            <p:ph type="title"/>
          </p:nvPr>
        </p:nvSpPr>
        <p:spPr/>
        <p:txBody>
          <a:bodyPr/>
          <a:lstStyle/>
          <a:p>
            <a:r>
              <a:rPr lang="en-US" altLang="ko-KR"/>
              <a:t>Background</a:t>
            </a:r>
            <a:endParaRPr lang="ko-KR" altLang="en-US"/>
          </a:p>
        </p:txBody>
      </p:sp>
      <p:sp>
        <p:nvSpPr>
          <p:cNvPr id="7" name="텍스트 개체 틀 6">
            <a:extLst>
              <a:ext uri="{FF2B5EF4-FFF2-40B4-BE49-F238E27FC236}">
                <a16:creationId xmlns:a16="http://schemas.microsoft.com/office/drawing/2014/main" id="{8751F2C7-A248-4B0E-8B66-5FEE6D70C685}"/>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50934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EBB5-9320-45A4-BB5F-A18D8B7F07B9}"/>
              </a:ext>
            </a:extLst>
          </p:cNvPr>
          <p:cNvSpPr>
            <a:spLocks noGrp="1"/>
          </p:cNvSpPr>
          <p:nvPr>
            <p:ph type="title"/>
          </p:nvPr>
        </p:nvSpPr>
        <p:spPr/>
        <p:txBody>
          <a:bodyPr/>
          <a:lstStyle/>
          <a:p>
            <a:r>
              <a:rPr lang="en-US">
                <a:cs typeface="Calibri Light"/>
              </a:rPr>
              <a:t>AI-based platform enhancements</a:t>
            </a:r>
            <a:endParaRPr lang="en-US"/>
          </a:p>
        </p:txBody>
      </p:sp>
      <p:sp>
        <p:nvSpPr>
          <p:cNvPr id="3" name="Content Placeholder 2">
            <a:extLst>
              <a:ext uri="{FF2B5EF4-FFF2-40B4-BE49-F238E27FC236}">
                <a16:creationId xmlns:a16="http://schemas.microsoft.com/office/drawing/2014/main" id="{A7FAB964-B828-44F5-A724-A23AC76E0C2B}"/>
              </a:ext>
            </a:extLst>
          </p:cNvPr>
          <p:cNvSpPr>
            <a:spLocks noGrp="1"/>
          </p:cNvSpPr>
          <p:nvPr>
            <p:ph idx="1"/>
          </p:nvPr>
        </p:nvSpPr>
        <p:spPr>
          <a:xfrm>
            <a:off x="657365" y="2011680"/>
            <a:ext cx="7155928" cy="3766185"/>
          </a:xfrm>
        </p:spPr>
        <p:txBody>
          <a:bodyPr vert="horz" lIns="91440" tIns="45720" rIns="91440" bIns="45720" rtlCol="0" anchor="ctr">
            <a:normAutofit/>
          </a:bodyPr>
          <a:lstStyle/>
          <a:p>
            <a:pPr>
              <a:buChar char="•"/>
            </a:pPr>
            <a:r>
              <a:rPr lang="en-US">
                <a:cs typeface="Calibri Light"/>
              </a:rPr>
              <a:t> Improved shopping experience for customers</a:t>
            </a:r>
            <a:endParaRPr lang="en-US"/>
          </a:p>
          <a:p>
            <a:pPr>
              <a:buChar char="•"/>
            </a:pPr>
            <a:endParaRPr lang="en-US">
              <a:cs typeface="Calibri Light"/>
            </a:endParaRPr>
          </a:p>
          <a:p>
            <a:pPr>
              <a:buChar char="•"/>
            </a:pPr>
            <a:r>
              <a:rPr lang="en-US">
                <a:cs typeface="Calibri Light"/>
              </a:rPr>
              <a:t> Customer satisfaction with the purchased products</a:t>
            </a:r>
          </a:p>
          <a:p>
            <a:pPr>
              <a:buChar char="•"/>
            </a:pPr>
            <a:endParaRPr lang="en-US">
              <a:cs typeface="Calibri Light"/>
            </a:endParaRPr>
          </a:p>
          <a:p>
            <a:endParaRPr lang="en-US">
              <a:cs typeface="Calibri Light"/>
            </a:endParaRPr>
          </a:p>
        </p:txBody>
      </p:sp>
      <p:pic>
        <p:nvPicPr>
          <p:cNvPr id="4" name="Picture 4" descr="A picture containing drawing&#10;&#10;Description generated with very high confidence">
            <a:extLst>
              <a:ext uri="{FF2B5EF4-FFF2-40B4-BE49-F238E27FC236}">
                <a16:creationId xmlns:a16="http://schemas.microsoft.com/office/drawing/2014/main" id="{0A57B9AF-098D-4C78-802C-4715DAD651B3}"/>
              </a:ext>
            </a:extLst>
          </p:cNvPr>
          <p:cNvPicPr>
            <a:picLocks noChangeAspect="1"/>
          </p:cNvPicPr>
          <p:nvPr/>
        </p:nvPicPr>
        <p:blipFill>
          <a:blip r:embed="rId3"/>
          <a:stretch>
            <a:fillRect/>
          </a:stretch>
        </p:blipFill>
        <p:spPr>
          <a:xfrm>
            <a:off x="7810982" y="1745559"/>
            <a:ext cx="3659529" cy="3665894"/>
          </a:xfrm>
          <a:prstGeom prst="rect">
            <a:avLst/>
          </a:prstGeom>
        </p:spPr>
      </p:pic>
    </p:spTree>
    <p:extLst>
      <p:ext uri="{BB962C8B-B14F-4D97-AF65-F5344CB8AC3E}">
        <p14:creationId xmlns:p14="http://schemas.microsoft.com/office/powerpoint/2010/main" val="809813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2060B9-FCCE-4319-8415-9D3D74E90563}"/>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FC505E3B-1AA3-4001-B6E1-871BB3EC52C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743371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C020B-F65C-41F8-B226-DD1560FC09F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1D3BAE6-6853-474F-A356-408B3BD2B60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425419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E9B8246-7717-4496-8241-A164B693CBDF}"/>
              </a:ext>
            </a:extLst>
          </p:cNvPr>
          <p:cNvSpPr>
            <a:spLocks noGrp="1"/>
          </p:cNvSpPr>
          <p:nvPr>
            <p:ph type="title"/>
          </p:nvPr>
        </p:nvSpPr>
        <p:spPr>
          <a:xfrm>
            <a:off x="453031" y="410149"/>
            <a:ext cx="10575401" cy="1340358"/>
          </a:xfrm>
        </p:spPr>
        <p:txBody>
          <a:bodyPr>
            <a:noAutofit/>
          </a:bodyPr>
          <a:lstStyle/>
          <a:p>
            <a:r>
              <a:rPr lang="vi-VN" sz="5400" spc="-120">
                <a:solidFill>
                  <a:srgbClr val="0070C0"/>
                </a:solidFill>
                <a:latin typeface="Calibri Light"/>
                <a:cs typeface="Calibri Light"/>
              </a:rPr>
              <a:t>E</a:t>
            </a:r>
            <a:r>
              <a:rPr lang="vi-VN" sz="5400" spc="-120">
                <a:solidFill>
                  <a:srgbClr val="0070C0"/>
                </a:solidFill>
                <a:latin typeface="Calibri Light"/>
                <a:ea typeface="맑은 고딕"/>
                <a:cs typeface="Calibri Light"/>
              </a:rPr>
              <a:t>-commerce in South Korea: trends and tendencies (1)</a:t>
            </a:r>
          </a:p>
        </p:txBody>
      </p:sp>
      <p:sp>
        <p:nvSpPr>
          <p:cNvPr id="3" name="Chỗ dành sẵn cho Nội dung 2">
            <a:extLst>
              <a:ext uri="{FF2B5EF4-FFF2-40B4-BE49-F238E27FC236}">
                <a16:creationId xmlns:a16="http://schemas.microsoft.com/office/drawing/2014/main" id="{8547E1DD-8AFB-4AD5-9478-A7454C59E0B3}"/>
              </a:ext>
            </a:extLst>
          </p:cNvPr>
          <p:cNvSpPr>
            <a:spLocks noGrp="1"/>
          </p:cNvSpPr>
          <p:nvPr>
            <p:ph idx="1"/>
          </p:nvPr>
        </p:nvSpPr>
        <p:spPr>
          <a:xfrm>
            <a:off x="726758" y="5217111"/>
            <a:ext cx="9664824" cy="496949"/>
          </a:xfrm>
        </p:spPr>
        <p:txBody>
          <a:bodyPr vert="horz" lIns="91440" tIns="45720" rIns="91440" bIns="45720" rtlCol="0" anchor="t">
            <a:normAutofit fontScale="77500" lnSpcReduction="20000"/>
          </a:bodyPr>
          <a:lstStyle/>
          <a:p>
            <a:pPr marL="0" indent="0">
              <a:buNone/>
            </a:pPr>
            <a:r>
              <a:rPr lang="vi-VN">
                <a:latin typeface="Calibri Light"/>
                <a:ea typeface="+mn-lt"/>
                <a:cs typeface="Calibri Light"/>
              </a:rPr>
              <a:t>Top 7 countries ranked by retail e-commerce sales worldwide, in billion USD</a:t>
            </a:r>
            <a:endParaRPr lang="vi-VN">
              <a:latin typeface="Calibri Light"/>
              <a:cs typeface="Calibri Light"/>
            </a:endParaRPr>
          </a:p>
        </p:txBody>
      </p:sp>
      <p:pic>
        <p:nvPicPr>
          <p:cNvPr id="4" name="Hình ảnh 4" descr="Ảnh có chứa ảnh, treo, bàn, nhiều&#10;&#10;Mô tả được tạo với mức tin cậy rất cao">
            <a:extLst>
              <a:ext uri="{FF2B5EF4-FFF2-40B4-BE49-F238E27FC236}">
                <a16:creationId xmlns:a16="http://schemas.microsoft.com/office/drawing/2014/main" id="{00D7CB37-AFF8-468D-9AFD-28A3CE18A2EB}"/>
              </a:ext>
            </a:extLst>
          </p:cNvPr>
          <p:cNvPicPr>
            <a:picLocks noChangeAspect="1"/>
          </p:cNvPicPr>
          <p:nvPr/>
        </p:nvPicPr>
        <p:blipFill>
          <a:blip r:embed="rId3"/>
          <a:stretch>
            <a:fillRect/>
          </a:stretch>
        </p:blipFill>
        <p:spPr>
          <a:xfrm>
            <a:off x="537098" y="2563910"/>
            <a:ext cx="11043819" cy="2536567"/>
          </a:xfrm>
          <a:prstGeom prst="rect">
            <a:avLst/>
          </a:prstGeom>
        </p:spPr>
      </p:pic>
    </p:spTree>
    <p:extLst>
      <p:ext uri="{BB962C8B-B14F-4D97-AF65-F5344CB8AC3E}">
        <p14:creationId xmlns:p14="http://schemas.microsoft.com/office/powerpoint/2010/main" val="3235950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E9B8246-7717-4496-8241-A164B693CBDF}"/>
              </a:ext>
            </a:extLst>
          </p:cNvPr>
          <p:cNvSpPr>
            <a:spLocks noGrp="1"/>
          </p:cNvSpPr>
          <p:nvPr>
            <p:ph type="title"/>
          </p:nvPr>
        </p:nvSpPr>
        <p:spPr>
          <a:xfrm>
            <a:off x="460427" y="410149"/>
            <a:ext cx="10663560" cy="1340358"/>
          </a:xfrm>
        </p:spPr>
        <p:txBody>
          <a:bodyPr vert="horz" lIns="91440" tIns="45720" rIns="91440" bIns="45720" rtlCol="0" anchor="ctr">
            <a:noAutofit/>
          </a:bodyPr>
          <a:lstStyle/>
          <a:p>
            <a:r>
              <a:rPr lang="vi-VN" sz="5400" spc="-120">
                <a:solidFill>
                  <a:srgbClr val="0070C0"/>
                </a:solidFill>
                <a:latin typeface="Calibri Light"/>
                <a:cs typeface="Calibri Light"/>
              </a:rPr>
              <a:t>E-commerce in South Korea: trends and tendencies (2)</a:t>
            </a:r>
          </a:p>
        </p:txBody>
      </p:sp>
      <p:sp>
        <p:nvSpPr>
          <p:cNvPr id="3" name="Chỗ dành sẵn cho Nội dung 2">
            <a:extLst>
              <a:ext uri="{FF2B5EF4-FFF2-40B4-BE49-F238E27FC236}">
                <a16:creationId xmlns:a16="http://schemas.microsoft.com/office/drawing/2014/main" id="{8547E1DD-8AFB-4AD5-9478-A7454C59E0B3}"/>
              </a:ext>
            </a:extLst>
          </p:cNvPr>
          <p:cNvSpPr>
            <a:spLocks noGrp="1"/>
          </p:cNvSpPr>
          <p:nvPr>
            <p:ph idx="1"/>
          </p:nvPr>
        </p:nvSpPr>
        <p:spPr>
          <a:xfrm>
            <a:off x="164506" y="4543889"/>
            <a:ext cx="6920144" cy="644910"/>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latinLnBrk="0">
              <a:buNone/>
            </a:pPr>
            <a:r>
              <a:rPr lang="vi-VN" sz="1800">
                <a:latin typeface="Arial"/>
                <a:cs typeface="Arial"/>
              </a:rPr>
              <a:t>Total retail and retail e-commerce sales in South Korea, 2013-2018, in billion USD (From Nowak &amp; Partner Co., Ltd.)</a:t>
            </a:r>
          </a:p>
        </p:txBody>
      </p:sp>
      <p:pic>
        <p:nvPicPr>
          <p:cNvPr id="7" name="Hình ảnh 7" descr="Ảnh có chứa hàng rào&#10;&#10;Mô tả được tạo với mức tin cậy rất cao">
            <a:extLst>
              <a:ext uri="{FF2B5EF4-FFF2-40B4-BE49-F238E27FC236}">
                <a16:creationId xmlns:a16="http://schemas.microsoft.com/office/drawing/2014/main" id="{332B0365-3B9B-4E1D-93A3-F5CE6F790139}"/>
              </a:ext>
            </a:extLst>
          </p:cNvPr>
          <p:cNvPicPr>
            <a:picLocks noChangeAspect="1"/>
          </p:cNvPicPr>
          <p:nvPr/>
        </p:nvPicPr>
        <p:blipFill>
          <a:blip r:embed="rId3"/>
          <a:stretch>
            <a:fillRect/>
          </a:stretch>
        </p:blipFill>
        <p:spPr>
          <a:xfrm>
            <a:off x="7520867" y="1235280"/>
            <a:ext cx="4474345" cy="3033594"/>
          </a:xfrm>
          <a:prstGeom prst="rect">
            <a:avLst/>
          </a:prstGeom>
        </p:spPr>
      </p:pic>
      <p:sp>
        <p:nvSpPr>
          <p:cNvPr id="9" name="Hộp Văn bản 8">
            <a:extLst>
              <a:ext uri="{FF2B5EF4-FFF2-40B4-BE49-F238E27FC236}">
                <a16:creationId xmlns:a16="http://schemas.microsoft.com/office/drawing/2014/main" id="{C7A867C3-A02A-408C-A507-BCD9E7105B25}"/>
              </a:ext>
            </a:extLst>
          </p:cNvPr>
          <p:cNvSpPr txBox="1"/>
          <p:nvPr/>
        </p:nvSpPr>
        <p:spPr>
          <a:xfrm>
            <a:off x="7661430" y="4302712"/>
            <a:ext cx="396387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err="1">
                <a:latin typeface="Arial"/>
                <a:cs typeface="Arial"/>
              </a:rPr>
              <a:t>Share</a:t>
            </a:r>
            <a:r>
              <a:rPr lang="vi-VN">
                <a:latin typeface="Arial"/>
                <a:cs typeface="Arial"/>
              </a:rPr>
              <a:t> </a:t>
            </a:r>
            <a:r>
              <a:rPr lang="vi-VN" err="1">
                <a:latin typeface="Arial"/>
                <a:cs typeface="Arial"/>
              </a:rPr>
              <a:t>of</a:t>
            </a:r>
            <a:r>
              <a:rPr lang="vi-VN">
                <a:latin typeface="Arial"/>
                <a:cs typeface="Arial"/>
              </a:rPr>
              <a:t> </a:t>
            </a:r>
            <a:r>
              <a:rPr lang="vi-VN" err="1">
                <a:latin typeface="Arial"/>
                <a:cs typeface="Arial"/>
              </a:rPr>
              <a:t>mobile</a:t>
            </a:r>
            <a:r>
              <a:rPr lang="vi-VN">
                <a:latin typeface="Arial"/>
                <a:cs typeface="Arial"/>
              </a:rPr>
              <a:t> </a:t>
            </a:r>
            <a:r>
              <a:rPr lang="vi-VN" err="1">
                <a:latin typeface="Arial"/>
                <a:cs typeface="Arial"/>
              </a:rPr>
              <a:t>shopping</a:t>
            </a:r>
            <a:r>
              <a:rPr lang="vi-VN">
                <a:latin typeface="Arial"/>
                <a:cs typeface="Arial"/>
              </a:rPr>
              <a:t> </a:t>
            </a:r>
            <a:r>
              <a:rPr lang="vi-VN" err="1">
                <a:latin typeface="Arial"/>
                <a:cs typeface="Arial"/>
              </a:rPr>
              <a:t>transaction</a:t>
            </a:r>
            <a:r>
              <a:rPr lang="vi-VN">
                <a:latin typeface="Arial"/>
                <a:cs typeface="Arial"/>
              </a:rPr>
              <a:t> </a:t>
            </a:r>
            <a:r>
              <a:rPr lang="vi-VN" err="1">
                <a:latin typeface="Arial"/>
                <a:cs typeface="Arial"/>
              </a:rPr>
              <a:t>value</a:t>
            </a:r>
            <a:r>
              <a:rPr lang="vi-VN">
                <a:latin typeface="Arial"/>
                <a:cs typeface="Arial"/>
              </a:rPr>
              <a:t> </a:t>
            </a:r>
            <a:r>
              <a:rPr lang="vi-VN" err="1">
                <a:latin typeface="Arial"/>
                <a:cs typeface="Arial"/>
              </a:rPr>
              <a:t>against</a:t>
            </a:r>
            <a:r>
              <a:rPr lang="vi-VN">
                <a:latin typeface="Arial"/>
                <a:cs typeface="Arial"/>
              </a:rPr>
              <a:t> </a:t>
            </a:r>
            <a:r>
              <a:rPr lang="vi-VN" err="1">
                <a:latin typeface="Arial"/>
                <a:cs typeface="Arial"/>
              </a:rPr>
              <a:t>total</a:t>
            </a:r>
            <a:r>
              <a:rPr lang="vi-VN">
                <a:latin typeface="Arial"/>
                <a:cs typeface="Arial"/>
              </a:rPr>
              <a:t> </a:t>
            </a:r>
            <a:r>
              <a:rPr lang="vi-VN" err="1">
                <a:latin typeface="Arial"/>
                <a:cs typeface="Arial"/>
              </a:rPr>
              <a:t>online</a:t>
            </a:r>
            <a:r>
              <a:rPr lang="vi-VN">
                <a:latin typeface="Arial"/>
                <a:cs typeface="Arial"/>
              </a:rPr>
              <a:t> </a:t>
            </a:r>
            <a:r>
              <a:rPr lang="vi-VN" err="1">
                <a:latin typeface="Arial"/>
                <a:cs typeface="Arial"/>
              </a:rPr>
              <a:t>shopping</a:t>
            </a:r>
            <a:r>
              <a:rPr lang="vi-VN">
                <a:latin typeface="Arial"/>
                <a:cs typeface="Arial"/>
              </a:rPr>
              <a:t> </a:t>
            </a:r>
            <a:r>
              <a:rPr lang="vi-VN" err="1">
                <a:latin typeface="Arial"/>
                <a:cs typeface="Arial"/>
              </a:rPr>
              <a:t>transaction</a:t>
            </a:r>
            <a:r>
              <a:rPr lang="vi-VN">
                <a:latin typeface="Arial"/>
                <a:cs typeface="Arial"/>
              </a:rPr>
              <a:t> in </a:t>
            </a:r>
            <a:r>
              <a:rPr lang="vi-VN" err="1">
                <a:latin typeface="Arial"/>
                <a:cs typeface="Arial"/>
              </a:rPr>
              <a:t>South</a:t>
            </a:r>
            <a:r>
              <a:rPr lang="vi-VN">
                <a:latin typeface="Arial"/>
                <a:cs typeface="Arial"/>
              </a:rPr>
              <a:t> </a:t>
            </a:r>
            <a:r>
              <a:rPr lang="vi-VN" err="1">
                <a:latin typeface="Arial"/>
                <a:cs typeface="Arial"/>
              </a:rPr>
              <a:t>Korea</a:t>
            </a:r>
            <a:r>
              <a:rPr lang="vi-VN">
                <a:latin typeface="Arial"/>
                <a:cs typeface="Arial"/>
              </a:rPr>
              <a:t> </a:t>
            </a:r>
            <a:r>
              <a:rPr lang="vi-VN" err="1">
                <a:latin typeface="Arial"/>
                <a:cs typeface="Arial"/>
              </a:rPr>
              <a:t>from</a:t>
            </a:r>
            <a:r>
              <a:rPr lang="vi-VN">
                <a:latin typeface="Arial"/>
                <a:cs typeface="Arial"/>
              </a:rPr>
              <a:t> 1st </a:t>
            </a:r>
            <a:r>
              <a:rPr lang="vi-VN" err="1">
                <a:latin typeface="Arial"/>
                <a:cs typeface="Arial"/>
              </a:rPr>
              <a:t>quarter</a:t>
            </a:r>
            <a:r>
              <a:rPr lang="vi-VN">
                <a:latin typeface="Arial"/>
                <a:cs typeface="Arial"/>
              </a:rPr>
              <a:t> 2013 to </a:t>
            </a:r>
            <a:r>
              <a:rPr lang="vi-VN" err="1">
                <a:latin typeface="Arial"/>
                <a:cs typeface="Arial"/>
              </a:rPr>
              <a:t>last</a:t>
            </a:r>
            <a:r>
              <a:rPr lang="vi-VN">
                <a:latin typeface="Arial"/>
                <a:cs typeface="Arial"/>
              </a:rPr>
              <a:t> </a:t>
            </a:r>
            <a:r>
              <a:rPr lang="vi-VN" err="1">
                <a:latin typeface="Arial"/>
                <a:cs typeface="Arial"/>
              </a:rPr>
              <a:t>quarter</a:t>
            </a:r>
            <a:r>
              <a:rPr lang="vi-VN">
                <a:latin typeface="Arial"/>
                <a:cs typeface="Arial"/>
              </a:rPr>
              <a:t> 2017(*)</a:t>
            </a:r>
          </a:p>
          <a:p>
            <a:pPr algn="l"/>
            <a:endParaRPr lang="vi-VN">
              <a:latin typeface="Arial"/>
              <a:cs typeface="Arial"/>
            </a:endParaRPr>
          </a:p>
        </p:txBody>
      </p:sp>
      <p:sp>
        <p:nvSpPr>
          <p:cNvPr id="11" name="Chỗ dành sẵn cho Nội dung 2">
            <a:extLst>
              <a:ext uri="{FF2B5EF4-FFF2-40B4-BE49-F238E27FC236}">
                <a16:creationId xmlns:a16="http://schemas.microsoft.com/office/drawing/2014/main" id="{28A049FE-39D9-4766-A2AC-B40CD024EC04}"/>
              </a:ext>
            </a:extLst>
          </p:cNvPr>
          <p:cNvSpPr txBox="1">
            <a:spLocks/>
          </p:cNvSpPr>
          <p:nvPr/>
        </p:nvSpPr>
        <p:spPr>
          <a:xfrm>
            <a:off x="-1211" y="5850387"/>
            <a:ext cx="11572289" cy="585725"/>
          </a:xfrm>
          <a:prstGeom prst="rect">
            <a:avLst/>
          </a:prstGeom>
        </p:spPr>
        <p:txBody>
          <a:bodyPr vert="horz" lIns="91440" tIns="45720" rIns="91440" bIns="45720" rtlCol="0" anchor="t">
            <a:normAutofit fontScale="55000" lnSpcReduction="20000"/>
          </a:bodyPr>
          <a:lst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3600" b="1">
                <a:solidFill>
                  <a:srgbClr val="0070C0"/>
                </a:solidFill>
                <a:latin typeface="Calibri Light"/>
                <a:ea typeface="+mn-lt"/>
                <a:cs typeface="Arial"/>
              </a:rPr>
              <a:t>Since South Korea has one of the highest development index of Information and Communication Technology, t</a:t>
            </a:r>
            <a:r>
              <a:rPr lang="vi-VN" sz="3600" b="1">
                <a:solidFill>
                  <a:srgbClr val="0070C0"/>
                </a:solidFill>
                <a:latin typeface="Calibri Light"/>
                <a:ea typeface="+mn-lt"/>
                <a:cs typeface="Arial"/>
              </a:rPr>
              <a:t>he </a:t>
            </a:r>
            <a:r>
              <a:rPr lang="vi-VN" sz="3600" b="1" err="1">
                <a:solidFill>
                  <a:srgbClr val="0070C0"/>
                </a:solidFill>
                <a:latin typeface="Calibri Light"/>
                <a:ea typeface="+mn-lt"/>
                <a:cs typeface="Arial"/>
              </a:rPr>
              <a:t>future</a:t>
            </a:r>
            <a:r>
              <a:rPr lang="vi-VN" sz="3600" b="1">
                <a:solidFill>
                  <a:srgbClr val="0070C0"/>
                </a:solidFill>
                <a:latin typeface="Calibri Light"/>
                <a:ea typeface="+mn-lt"/>
                <a:cs typeface="Arial"/>
              </a:rPr>
              <a:t> </a:t>
            </a:r>
            <a:r>
              <a:rPr lang="vi-VN" sz="3600" b="1" err="1">
                <a:solidFill>
                  <a:srgbClr val="0070C0"/>
                </a:solidFill>
                <a:latin typeface="Calibri Light"/>
                <a:ea typeface="+mn-lt"/>
                <a:cs typeface="Arial"/>
              </a:rPr>
              <a:t>of</a:t>
            </a:r>
            <a:r>
              <a:rPr lang="vi-VN" sz="3600" b="1">
                <a:solidFill>
                  <a:srgbClr val="0070C0"/>
                </a:solidFill>
                <a:latin typeface="Calibri Light"/>
                <a:ea typeface="+mn-lt"/>
                <a:cs typeface="Arial"/>
              </a:rPr>
              <a:t> TV </a:t>
            </a:r>
            <a:r>
              <a:rPr lang="vi-VN" sz="3600" b="1" err="1">
                <a:solidFill>
                  <a:srgbClr val="0070C0"/>
                </a:solidFill>
                <a:latin typeface="Calibri Light"/>
                <a:ea typeface="+mn-lt"/>
                <a:cs typeface="Arial"/>
              </a:rPr>
              <a:t>home</a:t>
            </a:r>
            <a:r>
              <a:rPr lang="vi-VN" sz="3600" b="1">
                <a:solidFill>
                  <a:srgbClr val="0070C0"/>
                </a:solidFill>
                <a:latin typeface="Calibri Light"/>
                <a:ea typeface="+mn-lt"/>
                <a:cs typeface="Arial"/>
              </a:rPr>
              <a:t> </a:t>
            </a:r>
            <a:r>
              <a:rPr lang="vi-VN" sz="3600" b="1" err="1">
                <a:solidFill>
                  <a:srgbClr val="0070C0"/>
                </a:solidFill>
                <a:latin typeface="Calibri Light"/>
                <a:ea typeface="+mn-lt"/>
                <a:cs typeface="Arial"/>
              </a:rPr>
              <a:t>shopping</a:t>
            </a:r>
            <a:r>
              <a:rPr lang="vi-VN" sz="3600" b="1">
                <a:solidFill>
                  <a:srgbClr val="0070C0"/>
                </a:solidFill>
                <a:latin typeface="Calibri Light"/>
                <a:ea typeface="+mn-lt"/>
                <a:cs typeface="Arial"/>
              </a:rPr>
              <a:t> </a:t>
            </a:r>
            <a:r>
              <a:rPr lang="vi-VN" sz="3600" b="1" err="1">
                <a:solidFill>
                  <a:srgbClr val="0070C0"/>
                </a:solidFill>
                <a:latin typeface="Calibri Light"/>
                <a:ea typeface="+mn-lt"/>
                <a:cs typeface="Arial"/>
              </a:rPr>
              <a:t>streaming</a:t>
            </a:r>
            <a:r>
              <a:rPr lang="vi-VN" sz="3600" b="1">
                <a:solidFill>
                  <a:srgbClr val="0070C0"/>
                </a:solidFill>
                <a:latin typeface="Calibri Light"/>
                <a:ea typeface="+mn-lt"/>
                <a:cs typeface="Arial"/>
              </a:rPr>
              <a:t> </a:t>
            </a:r>
            <a:r>
              <a:rPr lang="vi-VN" sz="3600" b="1" err="1">
                <a:solidFill>
                  <a:srgbClr val="0070C0"/>
                </a:solidFill>
                <a:latin typeface="Calibri Light"/>
                <a:ea typeface="+mn-lt"/>
                <a:cs typeface="Arial"/>
              </a:rPr>
              <a:t>as</a:t>
            </a:r>
            <a:r>
              <a:rPr lang="vi-VN" sz="3600" b="1">
                <a:solidFill>
                  <a:srgbClr val="0070C0"/>
                </a:solidFill>
                <a:latin typeface="Calibri Light"/>
                <a:ea typeface="+mn-lt"/>
                <a:cs typeface="Arial"/>
              </a:rPr>
              <a:t> </a:t>
            </a:r>
            <a:r>
              <a:rPr lang="vi-VN" sz="3600" b="1" err="1">
                <a:solidFill>
                  <a:srgbClr val="0070C0"/>
                </a:solidFill>
                <a:latin typeface="Calibri Light"/>
                <a:ea typeface="+mn-lt"/>
                <a:cs typeface="Arial"/>
              </a:rPr>
              <a:t>well</a:t>
            </a:r>
            <a:r>
              <a:rPr lang="vi-VN" sz="3600" b="1">
                <a:solidFill>
                  <a:srgbClr val="0070C0"/>
                </a:solidFill>
                <a:latin typeface="Calibri Light"/>
                <a:ea typeface="+mn-lt"/>
                <a:cs typeface="Arial"/>
              </a:rPr>
              <a:t> </a:t>
            </a:r>
            <a:r>
              <a:rPr lang="vi-VN" sz="3600" b="1" err="1">
                <a:solidFill>
                  <a:srgbClr val="0070C0"/>
                </a:solidFill>
                <a:latin typeface="Calibri Light"/>
                <a:ea typeface="+mn-lt"/>
                <a:cs typeface="Arial"/>
              </a:rPr>
              <a:t>as</a:t>
            </a:r>
            <a:r>
              <a:rPr lang="vi-VN" sz="3600" b="1">
                <a:solidFill>
                  <a:srgbClr val="0070C0"/>
                </a:solidFill>
                <a:latin typeface="Calibri Light"/>
                <a:ea typeface="+mn-lt"/>
                <a:cs typeface="Arial"/>
              </a:rPr>
              <a:t> </a:t>
            </a:r>
            <a:r>
              <a:rPr lang="vi-VN" sz="3600" b="1" err="1">
                <a:solidFill>
                  <a:srgbClr val="0070C0"/>
                </a:solidFill>
                <a:latin typeface="Calibri Light"/>
                <a:ea typeface="+mn-lt"/>
                <a:cs typeface="Arial"/>
              </a:rPr>
              <a:t>mobile</a:t>
            </a:r>
            <a:r>
              <a:rPr lang="vi-VN" sz="3600" b="1">
                <a:solidFill>
                  <a:srgbClr val="0070C0"/>
                </a:solidFill>
                <a:latin typeface="Calibri Light"/>
                <a:ea typeface="+mn-lt"/>
                <a:cs typeface="Arial"/>
              </a:rPr>
              <a:t> </a:t>
            </a:r>
            <a:r>
              <a:rPr lang="vi-VN" sz="3600" b="1" err="1">
                <a:solidFill>
                  <a:srgbClr val="0070C0"/>
                </a:solidFill>
                <a:latin typeface="Calibri Light"/>
                <a:ea typeface="+mn-lt"/>
                <a:cs typeface="Arial"/>
              </a:rPr>
              <a:t>shopping</a:t>
            </a:r>
            <a:r>
              <a:rPr lang="vi-VN" sz="3600" b="1">
                <a:solidFill>
                  <a:srgbClr val="0070C0"/>
                </a:solidFill>
                <a:latin typeface="Calibri Light"/>
                <a:ea typeface="+mn-lt"/>
                <a:cs typeface="Arial"/>
              </a:rPr>
              <a:t> </a:t>
            </a:r>
            <a:r>
              <a:rPr lang="vi-VN" sz="3600" b="1" err="1">
                <a:solidFill>
                  <a:srgbClr val="0070C0"/>
                </a:solidFill>
                <a:latin typeface="Calibri Light"/>
                <a:ea typeface="+mn-lt"/>
                <a:cs typeface="Arial"/>
              </a:rPr>
              <a:t>streaming</a:t>
            </a:r>
            <a:r>
              <a:rPr lang="vi-VN" sz="3600" b="1">
                <a:solidFill>
                  <a:srgbClr val="0070C0"/>
                </a:solidFill>
                <a:latin typeface="Calibri Light"/>
                <a:ea typeface="+mn-lt"/>
                <a:cs typeface="Arial"/>
              </a:rPr>
              <a:t> </a:t>
            </a:r>
            <a:r>
              <a:rPr lang="vi-VN" sz="3600" b="1" err="1">
                <a:solidFill>
                  <a:srgbClr val="0070C0"/>
                </a:solidFill>
                <a:latin typeface="Calibri Light"/>
                <a:ea typeface="+mn-lt"/>
                <a:cs typeface="Arial"/>
              </a:rPr>
              <a:t>are</a:t>
            </a:r>
            <a:r>
              <a:rPr lang="vi-VN" sz="3600" b="1">
                <a:solidFill>
                  <a:srgbClr val="0070C0"/>
                </a:solidFill>
                <a:latin typeface="Calibri Light"/>
                <a:ea typeface="+mn-lt"/>
                <a:cs typeface="Arial"/>
              </a:rPr>
              <a:t> </a:t>
            </a:r>
            <a:r>
              <a:rPr lang="vi-VN" sz="3600" b="1" err="1">
                <a:solidFill>
                  <a:srgbClr val="0070C0"/>
                </a:solidFill>
                <a:latin typeface="Calibri Light"/>
                <a:ea typeface="+mn-lt"/>
                <a:cs typeface="Arial"/>
              </a:rPr>
              <a:t>bright</a:t>
            </a:r>
            <a:r>
              <a:rPr lang="vi-VN" b="1">
                <a:solidFill>
                  <a:srgbClr val="0070C0"/>
                </a:solidFill>
                <a:latin typeface="Calibri Light"/>
                <a:ea typeface="+mn-lt"/>
                <a:cs typeface="Arial"/>
              </a:rPr>
              <a:t> </a:t>
            </a:r>
            <a:endParaRPr lang="vi-VN" b="1">
              <a:solidFill>
                <a:srgbClr val="0070C0"/>
              </a:solidFill>
              <a:latin typeface="Calibri Light"/>
              <a:cs typeface="Arial" panose="020B0604020202020204" pitchFamily="34" charset="0"/>
            </a:endParaRPr>
          </a:p>
        </p:txBody>
      </p:sp>
      <p:sp>
        <p:nvSpPr>
          <p:cNvPr id="12" name="Hộp Văn bản 11">
            <a:extLst>
              <a:ext uri="{FF2B5EF4-FFF2-40B4-BE49-F238E27FC236}">
                <a16:creationId xmlns:a16="http://schemas.microsoft.com/office/drawing/2014/main" id="{C7229F21-2DB8-4E61-99C1-C17E9B513063}"/>
              </a:ext>
            </a:extLst>
          </p:cNvPr>
          <p:cNvSpPr txBox="1"/>
          <p:nvPr/>
        </p:nvSpPr>
        <p:spPr>
          <a:xfrm>
            <a:off x="5700943" y="6544322"/>
            <a:ext cx="63830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solidFill>
                  <a:srgbClr val="00B050"/>
                </a:solidFill>
                <a:latin typeface="Arial"/>
                <a:ea typeface="+mn-lt"/>
                <a:cs typeface="Arial"/>
              </a:rPr>
              <a:t>(*) https://www.statista.com/statistics/381309/mobile-shopping-sales-share-korea-quarter/</a:t>
            </a:r>
            <a:endParaRPr lang="vi-VN" sz="1200">
              <a:solidFill>
                <a:srgbClr val="00B050"/>
              </a:solidFill>
              <a:latin typeface="Arial"/>
              <a:cs typeface="Arial"/>
            </a:endParaRPr>
          </a:p>
        </p:txBody>
      </p:sp>
      <p:pic>
        <p:nvPicPr>
          <p:cNvPr id="13" name="Hình ảnh 13" descr="Ảnh có chứa ảnh chụp màn hình, con người, phòng&#10;&#10;Mô tả được tạo với mức tin cậy rất cao">
            <a:extLst>
              <a:ext uri="{FF2B5EF4-FFF2-40B4-BE49-F238E27FC236}">
                <a16:creationId xmlns:a16="http://schemas.microsoft.com/office/drawing/2014/main" id="{B8264BE9-E258-45D5-9ACC-349CAED5810F}"/>
              </a:ext>
            </a:extLst>
          </p:cNvPr>
          <p:cNvPicPr>
            <a:picLocks noChangeAspect="1"/>
          </p:cNvPicPr>
          <p:nvPr/>
        </p:nvPicPr>
        <p:blipFill>
          <a:blip r:embed="rId4"/>
          <a:stretch>
            <a:fillRect/>
          </a:stretch>
        </p:blipFill>
        <p:spPr>
          <a:xfrm>
            <a:off x="60960" y="3186266"/>
            <a:ext cx="7459980" cy="1117928"/>
          </a:xfrm>
          <a:prstGeom prst="rect">
            <a:avLst/>
          </a:prstGeom>
        </p:spPr>
      </p:pic>
    </p:spTree>
    <p:extLst>
      <p:ext uri="{BB962C8B-B14F-4D97-AF65-F5344CB8AC3E}">
        <p14:creationId xmlns:p14="http://schemas.microsoft.com/office/powerpoint/2010/main" val="155430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27DF6D-34BD-4E1C-8082-F232C744901C}"/>
              </a:ext>
            </a:extLst>
          </p:cNvPr>
          <p:cNvSpPr>
            <a:spLocks noGrp="1"/>
          </p:cNvSpPr>
          <p:nvPr>
            <p:ph type="title"/>
          </p:nvPr>
        </p:nvSpPr>
        <p:spPr/>
        <p:txBody>
          <a:bodyPr/>
          <a:lstStyle/>
          <a:p>
            <a:r>
              <a:rPr lang="vi-VN" sz="5400" spc="-120">
                <a:solidFill>
                  <a:srgbClr val="0070C0"/>
                </a:solidFill>
                <a:latin typeface="Calibri Light"/>
                <a:cs typeface="Calibri Light"/>
              </a:rPr>
              <a:t>Online shopping streaming?</a:t>
            </a:r>
          </a:p>
        </p:txBody>
      </p:sp>
      <p:sp>
        <p:nvSpPr>
          <p:cNvPr id="3" name="Chỗ dành sẵn cho Nội dung 2">
            <a:extLst>
              <a:ext uri="{FF2B5EF4-FFF2-40B4-BE49-F238E27FC236}">
                <a16:creationId xmlns:a16="http://schemas.microsoft.com/office/drawing/2014/main" id="{2DE55005-4318-4F51-8E58-87D17F6F5B0A}"/>
              </a:ext>
            </a:extLst>
          </p:cNvPr>
          <p:cNvSpPr>
            <a:spLocks noGrp="1"/>
          </p:cNvSpPr>
          <p:nvPr>
            <p:ph idx="1"/>
          </p:nvPr>
        </p:nvSpPr>
        <p:spPr>
          <a:xfrm>
            <a:off x="245884" y="1828800"/>
            <a:ext cx="5322164" cy="474756"/>
          </a:xfrm>
        </p:spPr>
        <p:txBody>
          <a:bodyPr vert="horz" lIns="91440" tIns="45720" rIns="91440" bIns="45720" rtlCol="0" anchor="t">
            <a:normAutofit lnSpcReduction="10000"/>
          </a:bodyPr>
          <a:lstStyle/>
          <a:p>
            <a:r>
              <a:rPr lang="vi-VN">
                <a:latin typeface="Calibri Light"/>
                <a:cs typeface="Calibri Light"/>
              </a:rPr>
              <a:t>Going shopping</a:t>
            </a:r>
          </a:p>
        </p:txBody>
      </p:sp>
      <p:pic>
        <p:nvPicPr>
          <p:cNvPr id="7" name="Hình ảnh 7" descr="Ảnh có chứa người, nắm giữ, người phụ nữ, đứng&#10;&#10;Mô tả được tạo với mức tin cậy rất cao">
            <a:extLst>
              <a:ext uri="{FF2B5EF4-FFF2-40B4-BE49-F238E27FC236}">
                <a16:creationId xmlns:a16="http://schemas.microsoft.com/office/drawing/2014/main" id="{757664B6-CF37-4391-806C-3203AB9C6D84}"/>
              </a:ext>
            </a:extLst>
          </p:cNvPr>
          <p:cNvPicPr>
            <a:picLocks noChangeAspect="1"/>
          </p:cNvPicPr>
          <p:nvPr/>
        </p:nvPicPr>
        <p:blipFill rotWithShape="1">
          <a:blip r:embed="rId3"/>
          <a:srcRect l="4625" r="4625"/>
          <a:stretch/>
        </p:blipFill>
        <p:spPr>
          <a:xfrm>
            <a:off x="144780" y="2385060"/>
            <a:ext cx="5532120" cy="3429003"/>
          </a:xfrm>
          <a:prstGeom prst="rect">
            <a:avLst/>
          </a:prstGeom>
        </p:spPr>
      </p:pic>
      <p:pic>
        <p:nvPicPr>
          <p:cNvPr id="12" name="Hình ảnh 12" descr="Ảnh có chứa cái ô&#10;&#10;Mô tả được tạo với mức tin cậy rất cao">
            <a:extLst>
              <a:ext uri="{FF2B5EF4-FFF2-40B4-BE49-F238E27FC236}">
                <a16:creationId xmlns:a16="http://schemas.microsoft.com/office/drawing/2014/main" id="{390BD0CA-7508-4AD2-99A4-56565592905D}"/>
              </a:ext>
            </a:extLst>
          </p:cNvPr>
          <p:cNvPicPr>
            <a:picLocks noChangeAspect="1"/>
          </p:cNvPicPr>
          <p:nvPr/>
        </p:nvPicPr>
        <p:blipFill>
          <a:blip r:embed="rId4"/>
          <a:stretch>
            <a:fillRect/>
          </a:stretch>
        </p:blipFill>
        <p:spPr>
          <a:xfrm>
            <a:off x="4876800" y="1768533"/>
            <a:ext cx="3970020" cy="5088775"/>
          </a:xfrm>
          <a:prstGeom prst="rect">
            <a:avLst/>
          </a:prstGeom>
        </p:spPr>
      </p:pic>
      <p:pic>
        <p:nvPicPr>
          <p:cNvPr id="14" name="Hình ảnh 14" descr="Ảnh có chứa đồng hồ, đối tượng, tòa nhà, treo&#10;&#10;Mô tả được tạo với mức tin cậy rất cao">
            <a:extLst>
              <a:ext uri="{FF2B5EF4-FFF2-40B4-BE49-F238E27FC236}">
                <a16:creationId xmlns:a16="http://schemas.microsoft.com/office/drawing/2014/main" id="{A0F7F606-46BA-4D89-949E-9A4E96E1B96B}"/>
              </a:ext>
            </a:extLst>
          </p:cNvPr>
          <p:cNvPicPr>
            <a:picLocks noChangeAspect="1"/>
          </p:cNvPicPr>
          <p:nvPr/>
        </p:nvPicPr>
        <p:blipFill>
          <a:blip r:embed="rId5"/>
          <a:stretch>
            <a:fillRect/>
          </a:stretch>
        </p:blipFill>
        <p:spPr>
          <a:xfrm>
            <a:off x="8526780" y="1363237"/>
            <a:ext cx="3665220" cy="3590507"/>
          </a:xfrm>
          <a:prstGeom prst="rect">
            <a:avLst/>
          </a:prstGeom>
        </p:spPr>
      </p:pic>
      <p:pic>
        <p:nvPicPr>
          <p:cNvPr id="16" name="Đồ họa 21" descr="Đóng">
            <a:extLst>
              <a:ext uri="{FF2B5EF4-FFF2-40B4-BE49-F238E27FC236}">
                <a16:creationId xmlns:a16="http://schemas.microsoft.com/office/drawing/2014/main" id="{D0B97951-7FA7-4C67-A9DF-E81B9F2BF2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8320" y="2628900"/>
            <a:ext cx="3451860" cy="3451860"/>
          </a:xfrm>
          <a:prstGeom prst="rect">
            <a:avLst/>
          </a:prstGeom>
        </p:spPr>
      </p:pic>
      <p:pic>
        <p:nvPicPr>
          <p:cNvPr id="17" name="Đồ họa 21" descr="Đóng">
            <a:extLst>
              <a:ext uri="{FF2B5EF4-FFF2-40B4-BE49-F238E27FC236}">
                <a16:creationId xmlns:a16="http://schemas.microsoft.com/office/drawing/2014/main" id="{D3CCE880-10EA-4B05-AFAD-80E2B4C57D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7060" y="2385060"/>
            <a:ext cx="3451860" cy="3451860"/>
          </a:xfrm>
          <a:prstGeom prst="rect">
            <a:avLst/>
          </a:prstGeom>
        </p:spPr>
      </p:pic>
    </p:spTree>
    <p:extLst>
      <p:ext uri="{BB962C8B-B14F-4D97-AF65-F5344CB8AC3E}">
        <p14:creationId xmlns:p14="http://schemas.microsoft.com/office/powerpoint/2010/main" val="318129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27DF6D-34BD-4E1C-8082-F232C744901C}"/>
              </a:ext>
            </a:extLst>
          </p:cNvPr>
          <p:cNvSpPr>
            <a:spLocks noGrp="1"/>
          </p:cNvSpPr>
          <p:nvPr>
            <p:ph type="title"/>
          </p:nvPr>
        </p:nvSpPr>
        <p:spPr/>
        <p:txBody>
          <a:bodyPr/>
          <a:lstStyle/>
          <a:p>
            <a:r>
              <a:rPr lang="vi-VN" sz="5400" spc="-120">
                <a:solidFill>
                  <a:srgbClr val="0070C0"/>
                </a:solidFill>
                <a:latin typeface="Calibri Light"/>
                <a:cs typeface="Calibri Light"/>
              </a:rPr>
              <a:t>Online shopping streaming?</a:t>
            </a:r>
          </a:p>
        </p:txBody>
      </p:sp>
      <p:sp>
        <p:nvSpPr>
          <p:cNvPr id="3" name="Chỗ dành sẵn cho Nội dung 2">
            <a:extLst>
              <a:ext uri="{FF2B5EF4-FFF2-40B4-BE49-F238E27FC236}">
                <a16:creationId xmlns:a16="http://schemas.microsoft.com/office/drawing/2014/main" id="{2DE55005-4318-4F51-8E58-87D17F6F5B0A}"/>
              </a:ext>
            </a:extLst>
          </p:cNvPr>
          <p:cNvSpPr>
            <a:spLocks noGrp="1"/>
          </p:cNvSpPr>
          <p:nvPr>
            <p:ph idx="1"/>
          </p:nvPr>
        </p:nvSpPr>
        <p:spPr>
          <a:xfrm>
            <a:off x="245884" y="1828800"/>
            <a:ext cx="5322164" cy="474756"/>
          </a:xfrm>
        </p:spPr>
        <p:txBody>
          <a:bodyPr vert="horz" lIns="91440" tIns="45720" rIns="91440" bIns="45720" rtlCol="0" anchor="t">
            <a:normAutofit lnSpcReduction="10000"/>
          </a:bodyPr>
          <a:lstStyle/>
          <a:p>
            <a:r>
              <a:rPr lang="vi-VN">
                <a:latin typeface="Calibri Light"/>
                <a:cs typeface="Calibri Light"/>
              </a:rPr>
              <a:t>"Going shopping"</a:t>
            </a:r>
          </a:p>
        </p:txBody>
      </p:sp>
      <p:sp>
        <p:nvSpPr>
          <p:cNvPr id="19" name="Chỗ dành sẵn cho Nội dung 2">
            <a:extLst>
              <a:ext uri="{FF2B5EF4-FFF2-40B4-BE49-F238E27FC236}">
                <a16:creationId xmlns:a16="http://schemas.microsoft.com/office/drawing/2014/main" id="{D94792B9-2B47-4DAA-8EBD-2A20B808C793}"/>
              </a:ext>
            </a:extLst>
          </p:cNvPr>
          <p:cNvSpPr txBox="1">
            <a:spLocks/>
          </p:cNvSpPr>
          <p:nvPr/>
        </p:nvSpPr>
        <p:spPr>
          <a:xfrm>
            <a:off x="6294537" y="1796249"/>
            <a:ext cx="5322164" cy="474756"/>
          </a:xfrm>
          <a:prstGeom prst="rect">
            <a:avLst/>
          </a:prstGeom>
        </p:spPr>
        <p:txBody>
          <a:bodyPr vert="horz" lIns="91440" tIns="45720" rIns="91440" bIns="45720" rtlCol="0" anchor="t">
            <a:normAutofit lnSpcReduction="10000"/>
          </a:bodyPr>
          <a:lst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a:lstStyle>
          <a:p>
            <a:r>
              <a:rPr lang="vi-VN">
                <a:latin typeface="Calibri Light"/>
                <a:cs typeface="Calibri Light"/>
              </a:rPr>
              <a:t>Desired delivery time</a:t>
            </a:r>
          </a:p>
        </p:txBody>
      </p:sp>
      <p:pic>
        <p:nvPicPr>
          <p:cNvPr id="6" name="Hình ảnh 6" descr="Ảnh có chứa vẽ&#10;&#10;Mô tả được tạo với mức tin cậy rất cao">
            <a:extLst>
              <a:ext uri="{FF2B5EF4-FFF2-40B4-BE49-F238E27FC236}">
                <a16:creationId xmlns:a16="http://schemas.microsoft.com/office/drawing/2014/main" id="{65D9088B-489D-4921-85FB-4EA26820E1A1}"/>
              </a:ext>
            </a:extLst>
          </p:cNvPr>
          <p:cNvPicPr>
            <a:picLocks noChangeAspect="1"/>
          </p:cNvPicPr>
          <p:nvPr/>
        </p:nvPicPr>
        <p:blipFill>
          <a:blip r:embed="rId3"/>
          <a:stretch>
            <a:fillRect/>
          </a:stretch>
        </p:blipFill>
        <p:spPr>
          <a:xfrm>
            <a:off x="243840" y="2310765"/>
            <a:ext cx="3352800" cy="2678430"/>
          </a:xfrm>
          <a:prstGeom prst="rect">
            <a:avLst/>
          </a:prstGeom>
          <a:ln>
            <a:solidFill>
              <a:schemeClr val="tx1"/>
            </a:solidFill>
          </a:ln>
        </p:spPr>
      </p:pic>
      <p:pic>
        <p:nvPicPr>
          <p:cNvPr id="9" name="Hình ảnh 10" descr="Ảnh có chứa văn bản&#10;&#10;Mô tả được tạo với mức tin cậy rất cao">
            <a:extLst>
              <a:ext uri="{FF2B5EF4-FFF2-40B4-BE49-F238E27FC236}">
                <a16:creationId xmlns:a16="http://schemas.microsoft.com/office/drawing/2014/main" id="{66CBAA78-2206-465F-BCCB-1DE4253DE4CC}"/>
              </a:ext>
            </a:extLst>
          </p:cNvPr>
          <p:cNvPicPr>
            <a:picLocks noChangeAspect="1"/>
          </p:cNvPicPr>
          <p:nvPr/>
        </p:nvPicPr>
        <p:blipFill>
          <a:blip r:embed="rId4"/>
          <a:stretch>
            <a:fillRect/>
          </a:stretch>
        </p:blipFill>
        <p:spPr>
          <a:xfrm>
            <a:off x="2819400" y="4219494"/>
            <a:ext cx="2964180" cy="2556673"/>
          </a:xfrm>
          <a:prstGeom prst="rect">
            <a:avLst/>
          </a:prstGeom>
        </p:spPr>
      </p:pic>
      <p:pic>
        <p:nvPicPr>
          <p:cNvPr id="21" name="Hình ảnh 21" descr="Ảnh có chứa đồ chơi&#10;&#10;Mô tả được tạo với mức tin cậy rất cao">
            <a:extLst>
              <a:ext uri="{FF2B5EF4-FFF2-40B4-BE49-F238E27FC236}">
                <a16:creationId xmlns:a16="http://schemas.microsoft.com/office/drawing/2014/main" id="{9E9FEEC3-E071-4860-99E8-B8BC4805F7D1}"/>
              </a:ext>
            </a:extLst>
          </p:cNvPr>
          <p:cNvPicPr>
            <a:picLocks noChangeAspect="1"/>
          </p:cNvPicPr>
          <p:nvPr/>
        </p:nvPicPr>
        <p:blipFill>
          <a:blip r:embed="rId5"/>
          <a:stretch>
            <a:fillRect/>
          </a:stretch>
        </p:blipFill>
        <p:spPr>
          <a:xfrm>
            <a:off x="6606540" y="2304952"/>
            <a:ext cx="3817620" cy="3208215"/>
          </a:xfrm>
          <a:prstGeom prst="rect">
            <a:avLst/>
          </a:prstGeom>
        </p:spPr>
      </p:pic>
      <p:pic>
        <p:nvPicPr>
          <p:cNvPr id="23" name="Hình ảnh 23" descr="Ảnh có chứa vẽ, đồng hồ&#10;&#10;Mô tả được tạo với mức tin cậy rất cao">
            <a:extLst>
              <a:ext uri="{FF2B5EF4-FFF2-40B4-BE49-F238E27FC236}">
                <a16:creationId xmlns:a16="http://schemas.microsoft.com/office/drawing/2014/main" id="{E27454F5-92C0-4818-B45E-6DC52670B005}"/>
              </a:ext>
            </a:extLst>
          </p:cNvPr>
          <p:cNvPicPr>
            <a:picLocks noChangeAspect="1"/>
          </p:cNvPicPr>
          <p:nvPr/>
        </p:nvPicPr>
        <p:blipFill rotWithShape="1">
          <a:blip r:embed="rId6"/>
          <a:srcRect t="3111" b="5333"/>
          <a:stretch/>
        </p:blipFill>
        <p:spPr>
          <a:xfrm>
            <a:off x="9174480" y="5211676"/>
            <a:ext cx="2743200" cy="1563484"/>
          </a:xfrm>
          <a:prstGeom prst="rect">
            <a:avLst/>
          </a:prstGeom>
        </p:spPr>
      </p:pic>
    </p:spTree>
    <p:extLst>
      <p:ext uri="{BB962C8B-B14F-4D97-AF65-F5344CB8AC3E}">
        <p14:creationId xmlns:p14="http://schemas.microsoft.com/office/powerpoint/2010/main" val="268340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27DF6D-34BD-4E1C-8082-F232C744901C}"/>
              </a:ext>
            </a:extLst>
          </p:cNvPr>
          <p:cNvSpPr>
            <a:spLocks noGrp="1"/>
          </p:cNvSpPr>
          <p:nvPr>
            <p:ph type="title"/>
          </p:nvPr>
        </p:nvSpPr>
        <p:spPr/>
        <p:txBody>
          <a:bodyPr/>
          <a:lstStyle/>
          <a:p>
            <a:r>
              <a:rPr lang="vi-VN" sz="5400" spc="-120">
                <a:solidFill>
                  <a:srgbClr val="0070C0"/>
                </a:solidFill>
                <a:latin typeface="Calibri Light"/>
                <a:cs typeface="Calibri Light"/>
              </a:rPr>
              <a:t>Online</a:t>
            </a:r>
            <a:r>
              <a:rPr lang="vi-VN">
                <a:latin typeface="Times New Roman"/>
                <a:cs typeface="Times New Roman"/>
              </a:rPr>
              <a:t> </a:t>
            </a:r>
            <a:r>
              <a:rPr lang="vi-VN" sz="5400" spc="-120">
                <a:solidFill>
                  <a:srgbClr val="0070C0"/>
                </a:solidFill>
                <a:latin typeface="Calibri Light"/>
                <a:cs typeface="Calibri Light"/>
              </a:rPr>
              <a:t>shopping streaming?</a:t>
            </a:r>
          </a:p>
        </p:txBody>
      </p:sp>
      <p:sp>
        <p:nvSpPr>
          <p:cNvPr id="3" name="Chỗ dành sẵn cho Nội dung 2">
            <a:extLst>
              <a:ext uri="{FF2B5EF4-FFF2-40B4-BE49-F238E27FC236}">
                <a16:creationId xmlns:a16="http://schemas.microsoft.com/office/drawing/2014/main" id="{2DE55005-4318-4F51-8E58-87D17F6F5B0A}"/>
              </a:ext>
            </a:extLst>
          </p:cNvPr>
          <p:cNvSpPr>
            <a:spLocks noGrp="1"/>
          </p:cNvSpPr>
          <p:nvPr>
            <p:ph idx="1"/>
          </p:nvPr>
        </p:nvSpPr>
        <p:spPr>
          <a:xfrm>
            <a:off x="268744" y="1562100"/>
            <a:ext cx="5322164" cy="474756"/>
          </a:xfrm>
        </p:spPr>
        <p:txBody>
          <a:bodyPr vert="horz" lIns="91440" tIns="45720" rIns="91440" bIns="45720" rtlCol="0" anchor="t">
            <a:normAutofit lnSpcReduction="10000"/>
          </a:bodyPr>
          <a:lstStyle/>
          <a:p>
            <a:r>
              <a:rPr lang="vi-VN">
                <a:latin typeface="Calibri Light"/>
                <a:cs typeface="Calibri Light"/>
              </a:rPr>
              <a:t>Fake Reviews/Rates</a:t>
            </a:r>
          </a:p>
        </p:txBody>
      </p:sp>
      <p:pic>
        <p:nvPicPr>
          <p:cNvPr id="8" name="Hình ảnh 8" descr="Ảnh có chứa đồ chơi&#10;&#10;Mô tả được tạo với mức tin cậy rất cao">
            <a:extLst>
              <a:ext uri="{FF2B5EF4-FFF2-40B4-BE49-F238E27FC236}">
                <a16:creationId xmlns:a16="http://schemas.microsoft.com/office/drawing/2014/main" id="{8C153C75-AF71-41C5-BD62-E200240452AA}"/>
              </a:ext>
            </a:extLst>
          </p:cNvPr>
          <p:cNvPicPr>
            <a:picLocks noChangeAspect="1"/>
          </p:cNvPicPr>
          <p:nvPr/>
        </p:nvPicPr>
        <p:blipFill>
          <a:blip r:embed="rId3"/>
          <a:stretch>
            <a:fillRect/>
          </a:stretch>
        </p:blipFill>
        <p:spPr>
          <a:xfrm>
            <a:off x="2059619" y="2263204"/>
            <a:ext cx="4044149" cy="2714071"/>
          </a:xfrm>
          <a:prstGeom prst="rect">
            <a:avLst/>
          </a:prstGeom>
          <a:ln>
            <a:solidFill>
              <a:schemeClr val="tx1"/>
            </a:solidFill>
          </a:ln>
        </p:spPr>
      </p:pic>
      <p:pic>
        <p:nvPicPr>
          <p:cNvPr id="10" name="Hình ảnh 10" descr="Ảnh có chứa ảnh chụp màn hình&#10;&#10;Mô tả được tạo với mức tin cậy rất cao">
            <a:extLst>
              <a:ext uri="{FF2B5EF4-FFF2-40B4-BE49-F238E27FC236}">
                <a16:creationId xmlns:a16="http://schemas.microsoft.com/office/drawing/2014/main" id="{584E4508-00A6-4443-A843-548E34BD2FCE}"/>
              </a:ext>
            </a:extLst>
          </p:cNvPr>
          <p:cNvPicPr>
            <a:picLocks noChangeAspect="1"/>
          </p:cNvPicPr>
          <p:nvPr/>
        </p:nvPicPr>
        <p:blipFill>
          <a:blip r:embed="rId4"/>
          <a:stretch>
            <a:fillRect/>
          </a:stretch>
        </p:blipFill>
        <p:spPr>
          <a:xfrm>
            <a:off x="211584" y="4117734"/>
            <a:ext cx="4814655" cy="2558301"/>
          </a:xfrm>
          <a:prstGeom prst="rect">
            <a:avLst/>
          </a:prstGeom>
          <a:ln>
            <a:solidFill>
              <a:schemeClr val="tx1"/>
            </a:solidFill>
          </a:ln>
        </p:spPr>
      </p:pic>
      <p:pic>
        <p:nvPicPr>
          <p:cNvPr id="14" name="Hình ảnh 14" descr="Ảnh có chứa vẽ&#10;&#10;Mô tả được tạo với mức tin cậy rất cao">
            <a:extLst>
              <a:ext uri="{FF2B5EF4-FFF2-40B4-BE49-F238E27FC236}">
                <a16:creationId xmlns:a16="http://schemas.microsoft.com/office/drawing/2014/main" id="{47F896F3-C9AF-4641-8DD8-86F26BEF1ECE}"/>
              </a:ext>
            </a:extLst>
          </p:cNvPr>
          <p:cNvPicPr>
            <a:picLocks noChangeAspect="1"/>
          </p:cNvPicPr>
          <p:nvPr/>
        </p:nvPicPr>
        <p:blipFill>
          <a:blip r:embed="rId5"/>
          <a:stretch>
            <a:fillRect/>
          </a:stretch>
        </p:blipFill>
        <p:spPr>
          <a:xfrm>
            <a:off x="6174420" y="4199613"/>
            <a:ext cx="4318985" cy="2549895"/>
          </a:xfrm>
          <a:prstGeom prst="rect">
            <a:avLst/>
          </a:prstGeom>
          <a:ln>
            <a:solidFill>
              <a:schemeClr val="tx1"/>
            </a:solidFill>
          </a:ln>
        </p:spPr>
      </p:pic>
      <p:pic>
        <p:nvPicPr>
          <p:cNvPr id="16" name="Hình ảnh 16" descr="Ảnh có chứa người, quần áo, người phụ nữ, trong nhà&#10;&#10;Mô tả được tạo với mức tin cậy rất cao">
            <a:extLst>
              <a:ext uri="{FF2B5EF4-FFF2-40B4-BE49-F238E27FC236}">
                <a16:creationId xmlns:a16="http://schemas.microsoft.com/office/drawing/2014/main" id="{CC9C2DE4-AD36-4038-936C-C44E0B4BA2F0}"/>
              </a:ext>
            </a:extLst>
          </p:cNvPr>
          <p:cNvPicPr>
            <a:picLocks noChangeAspect="1"/>
          </p:cNvPicPr>
          <p:nvPr/>
        </p:nvPicPr>
        <p:blipFill>
          <a:blip r:embed="rId6"/>
          <a:stretch>
            <a:fillRect/>
          </a:stretch>
        </p:blipFill>
        <p:spPr>
          <a:xfrm>
            <a:off x="7735410" y="2114481"/>
            <a:ext cx="4267199" cy="2821388"/>
          </a:xfrm>
          <a:prstGeom prst="rect">
            <a:avLst/>
          </a:prstGeom>
          <a:ln>
            <a:solidFill>
              <a:schemeClr val="tx1"/>
            </a:solidFill>
          </a:ln>
        </p:spPr>
      </p:pic>
      <p:sp>
        <p:nvSpPr>
          <p:cNvPr id="19" name="Chỗ dành sẵn cho Nội dung 2">
            <a:extLst>
              <a:ext uri="{FF2B5EF4-FFF2-40B4-BE49-F238E27FC236}">
                <a16:creationId xmlns:a16="http://schemas.microsoft.com/office/drawing/2014/main" id="{D94792B9-2B47-4DAA-8EBD-2A20B808C793}"/>
              </a:ext>
            </a:extLst>
          </p:cNvPr>
          <p:cNvSpPr txBox="1">
            <a:spLocks/>
          </p:cNvSpPr>
          <p:nvPr/>
        </p:nvSpPr>
        <p:spPr>
          <a:xfrm>
            <a:off x="6302157" y="1560029"/>
            <a:ext cx="5322164" cy="474756"/>
          </a:xfrm>
          <a:prstGeom prst="rect">
            <a:avLst/>
          </a:prstGeom>
        </p:spPr>
        <p:txBody>
          <a:bodyPr vert="horz" lIns="91440" tIns="45720" rIns="91440" bIns="45720" rtlCol="0" anchor="t">
            <a:normAutofit lnSpcReduction="10000"/>
          </a:bodyPr>
          <a:lst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a:lstStyle>
          <a:p>
            <a:r>
              <a:rPr lang="vi-VN">
                <a:latin typeface="Calibri Light"/>
                <a:cs typeface="Calibri Light"/>
              </a:rPr>
              <a:t>Overprices</a:t>
            </a:r>
          </a:p>
        </p:txBody>
      </p:sp>
      <p:pic>
        <p:nvPicPr>
          <p:cNvPr id="21" name="Đồ họa 21" descr="Đóng">
            <a:extLst>
              <a:ext uri="{FF2B5EF4-FFF2-40B4-BE49-F238E27FC236}">
                <a16:creationId xmlns:a16="http://schemas.microsoft.com/office/drawing/2014/main" id="{0FD58090-0180-478C-A0C1-4A69A5487E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8760" y="2522220"/>
            <a:ext cx="3451860" cy="3451860"/>
          </a:xfrm>
          <a:prstGeom prst="rect">
            <a:avLst/>
          </a:prstGeom>
        </p:spPr>
      </p:pic>
      <p:pic>
        <p:nvPicPr>
          <p:cNvPr id="23" name="Đồ họa 21" descr="Đóng">
            <a:extLst>
              <a:ext uri="{FF2B5EF4-FFF2-40B4-BE49-F238E27FC236}">
                <a16:creationId xmlns:a16="http://schemas.microsoft.com/office/drawing/2014/main" id="{6629C39B-428A-467A-91D2-5A835BB73D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36280" y="2697480"/>
            <a:ext cx="3451860" cy="3451860"/>
          </a:xfrm>
          <a:prstGeom prst="rect">
            <a:avLst/>
          </a:prstGeom>
        </p:spPr>
      </p:pic>
    </p:spTree>
    <p:extLst>
      <p:ext uri="{BB962C8B-B14F-4D97-AF65-F5344CB8AC3E}">
        <p14:creationId xmlns:p14="http://schemas.microsoft.com/office/powerpoint/2010/main" val="278686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27DF6D-34BD-4E1C-8082-F232C744901C}"/>
              </a:ext>
            </a:extLst>
          </p:cNvPr>
          <p:cNvSpPr>
            <a:spLocks noGrp="1"/>
          </p:cNvSpPr>
          <p:nvPr>
            <p:ph type="title"/>
          </p:nvPr>
        </p:nvSpPr>
        <p:spPr/>
        <p:txBody>
          <a:bodyPr/>
          <a:lstStyle/>
          <a:p>
            <a:r>
              <a:rPr lang="vi-VN" sz="5400" spc="-120">
                <a:solidFill>
                  <a:srgbClr val="0070C0"/>
                </a:solidFill>
                <a:latin typeface="Calibri Light"/>
                <a:cs typeface="Calibri Light"/>
              </a:rPr>
              <a:t>Online</a:t>
            </a:r>
            <a:r>
              <a:rPr lang="vi-VN">
                <a:latin typeface="Times New Roman"/>
                <a:cs typeface="Times New Roman"/>
              </a:rPr>
              <a:t> </a:t>
            </a:r>
            <a:r>
              <a:rPr lang="vi-VN" sz="5400" spc="-120">
                <a:solidFill>
                  <a:srgbClr val="0070C0"/>
                </a:solidFill>
                <a:latin typeface="Calibri Light"/>
                <a:cs typeface="Calibri Light"/>
              </a:rPr>
              <a:t>shopping streaming?</a:t>
            </a:r>
          </a:p>
        </p:txBody>
      </p:sp>
      <p:sp>
        <p:nvSpPr>
          <p:cNvPr id="3" name="Chỗ dành sẵn cho Nội dung 2">
            <a:extLst>
              <a:ext uri="{FF2B5EF4-FFF2-40B4-BE49-F238E27FC236}">
                <a16:creationId xmlns:a16="http://schemas.microsoft.com/office/drawing/2014/main" id="{2DE55005-4318-4F51-8E58-87D17F6F5B0A}"/>
              </a:ext>
            </a:extLst>
          </p:cNvPr>
          <p:cNvSpPr>
            <a:spLocks noGrp="1"/>
          </p:cNvSpPr>
          <p:nvPr>
            <p:ph idx="1"/>
          </p:nvPr>
        </p:nvSpPr>
        <p:spPr>
          <a:xfrm>
            <a:off x="245884" y="1455420"/>
            <a:ext cx="4643984" cy="710976"/>
          </a:xfrm>
        </p:spPr>
        <p:txBody>
          <a:bodyPr vert="horz" lIns="91440" tIns="45720" rIns="91440" bIns="45720" rtlCol="0" anchor="t">
            <a:normAutofit fontScale="92500" lnSpcReduction="20000"/>
          </a:bodyPr>
          <a:lstStyle/>
          <a:p>
            <a:r>
              <a:rPr lang="vi-VN">
                <a:latin typeface="Calibri Light"/>
                <a:cs typeface="Calibri Light"/>
              </a:rPr>
              <a:t>Getting </a:t>
            </a:r>
            <a:r>
              <a:rPr lang="en-US">
                <a:latin typeface="Calibri Light"/>
                <a:ea typeface="+mn-lt"/>
                <a:cs typeface="+mn-lt"/>
              </a:rPr>
              <a:t>personal experiences of special guest speakers </a:t>
            </a:r>
            <a:r>
              <a:rPr lang="vi-VN">
                <a:latin typeface="Calibri Light"/>
                <a:cs typeface="Calibri Light"/>
              </a:rPr>
              <a:t> </a:t>
            </a:r>
          </a:p>
        </p:txBody>
      </p:sp>
      <p:sp>
        <p:nvSpPr>
          <p:cNvPr id="19" name="Chỗ dành sẵn cho Nội dung 2">
            <a:extLst>
              <a:ext uri="{FF2B5EF4-FFF2-40B4-BE49-F238E27FC236}">
                <a16:creationId xmlns:a16="http://schemas.microsoft.com/office/drawing/2014/main" id="{D94792B9-2B47-4DAA-8EBD-2A20B808C793}"/>
              </a:ext>
            </a:extLst>
          </p:cNvPr>
          <p:cNvSpPr txBox="1">
            <a:spLocks/>
          </p:cNvSpPr>
          <p:nvPr/>
        </p:nvSpPr>
        <p:spPr>
          <a:xfrm>
            <a:off x="6302157" y="1453349"/>
            <a:ext cx="5322164" cy="474756"/>
          </a:xfrm>
          <a:prstGeom prst="rect">
            <a:avLst/>
          </a:prstGeom>
        </p:spPr>
        <p:txBody>
          <a:bodyPr vert="horz" lIns="91440" tIns="45720" rIns="91440" bIns="45720" rtlCol="0" anchor="t">
            <a:normAutofit fontScale="92500"/>
          </a:bodyPr>
          <a:lst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a:lstStyle>
          <a:p>
            <a:r>
              <a:rPr lang="vi-VN">
                <a:latin typeface="Calibri Light"/>
                <a:cs typeface="Calibri Light"/>
              </a:rPr>
              <a:t>Reasonable and discounted prices </a:t>
            </a:r>
          </a:p>
        </p:txBody>
      </p:sp>
      <p:pic>
        <p:nvPicPr>
          <p:cNvPr id="4" name="Hình ảnh 4" descr="Ảnh có chứa người, cửa sổ, người đàn ông, người phụ nữ&#10;&#10;Mô tả được tạo với mức tin cậy rất cao">
            <a:extLst>
              <a:ext uri="{FF2B5EF4-FFF2-40B4-BE49-F238E27FC236}">
                <a16:creationId xmlns:a16="http://schemas.microsoft.com/office/drawing/2014/main" id="{D38E1290-C12C-4B15-9D89-D40A882623B0}"/>
              </a:ext>
            </a:extLst>
          </p:cNvPr>
          <p:cNvPicPr>
            <a:picLocks noChangeAspect="1"/>
          </p:cNvPicPr>
          <p:nvPr/>
        </p:nvPicPr>
        <p:blipFill rotWithShape="1">
          <a:blip r:embed="rId3"/>
          <a:srcRect l="-332" r="202" b="2666"/>
          <a:stretch/>
        </p:blipFill>
        <p:spPr>
          <a:xfrm>
            <a:off x="148082" y="2200275"/>
            <a:ext cx="2737232" cy="2095271"/>
          </a:xfrm>
          <a:prstGeom prst="rect">
            <a:avLst/>
          </a:prstGeom>
        </p:spPr>
      </p:pic>
      <p:pic>
        <p:nvPicPr>
          <p:cNvPr id="9" name="Hình ảnh 10" descr="Ảnh có chứa người, trong nhà, quần áo, người đàn ông&#10;&#10;Mô tả được tạo với mức tin cậy rất cao">
            <a:extLst>
              <a:ext uri="{FF2B5EF4-FFF2-40B4-BE49-F238E27FC236}">
                <a16:creationId xmlns:a16="http://schemas.microsoft.com/office/drawing/2014/main" id="{ED8126BC-E92D-4F18-A1AB-36D4ECFA12B3}"/>
              </a:ext>
            </a:extLst>
          </p:cNvPr>
          <p:cNvPicPr>
            <a:picLocks noChangeAspect="1"/>
          </p:cNvPicPr>
          <p:nvPr/>
        </p:nvPicPr>
        <p:blipFill>
          <a:blip r:embed="rId4"/>
          <a:stretch>
            <a:fillRect/>
          </a:stretch>
        </p:blipFill>
        <p:spPr>
          <a:xfrm>
            <a:off x="144780" y="4328160"/>
            <a:ext cx="2743200" cy="2011680"/>
          </a:xfrm>
          <a:prstGeom prst="rect">
            <a:avLst/>
          </a:prstGeom>
        </p:spPr>
      </p:pic>
      <p:pic>
        <p:nvPicPr>
          <p:cNvPr id="15" name="Hình ảnh 16" descr="Ảnh có chứa người, quần áo, người phụ nữ, trong nhà&#10;&#10;Mô tả được tạo với mức tin cậy rất cao">
            <a:extLst>
              <a:ext uri="{FF2B5EF4-FFF2-40B4-BE49-F238E27FC236}">
                <a16:creationId xmlns:a16="http://schemas.microsoft.com/office/drawing/2014/main" id="{9CC427E8-5C2F-4EA2-98C2-481FAA868FAA}"/>
              </a:ext>
            </a:extLst>
          </p:cNvPr>
          <p:cNvPicPr>
            <a:picLocks noChangeAspect="1"/>
          </p:cNvPicPr>
          <p:nvPr/>
        </p:nvPicPr>
        <p:blipFill>
          <a:blip r:embed="rId5"/>
          <a:stretch>
            <a:fillRect/>
          </a:stretch>
        </p:blipFill>
        <p:spPr>
          <a:xfrm>
            <a:off x="2948940" y="4327538"/>
            <a:ext cx="2743200" cy="2043404"/>
          </a:xfrm>
          <a:prstGeom prst="rect">
            <a:avLst/>
          </a:prstGeom>
        </p:spPr>
      </p:pic>
      <p:pic>
        <p:nvPicPr>
          <p:cNvPr id="18" name="Hình ảnh 19" descr="Ảnh có chứa người, người phụ nữ, người đàn ông, đứng&#10;&#10;Mô tả được tạo với mức tin cậy rất cao">
            <a:extLst>
              <a:ext uri="{FF2B5EF4-FFF2-40B4-BE49-F238E27FC236}">
                <a16:creationId xmlns:a16="http://schemas.microsoft.com/office/drawing/2014/main" id="{39D714D9-CAFB-4CE9-8192-8781425F58A5}"/>
              </a:ext>
            </a:extLst>
          </p:cNvPr>
          <p:cNvPicPr>
            <a:picLocks noChangeAspect="1"/>
          </p:cNvPicPr>
          <p:nvPr/>
        </p:nvPicPr>
        <p:blipFill rotWithShape="1">
          <a:blip r:embed="rId6"/>
          <a:srcRect t="2851" r="7477" b="-369"/>
          <a:stretch/>
        </p:blipFill>
        <p:spPr>
          <a:xfrm>
            <a:off x="2933700" y="2238268"/>
            <a:ext cx="2775308" cy="2059154"/>
          </a:xfrm>
          <a:prstGeom prst="rect">
            <a:avLst/>
          </a:prstGeom>
        </p:spPr>
      </p:pic>
      <p:pic>
        <p:nvPicPr>
          <p:cNvPr id="21" name="Hình ảnh 21" descr="Ảnh có chứa phòng&#10;&#10;Mô tả được tạo với mức tin cậy rất cao">
            <a:extLst>
              <a:ext uri="{FF2B5EF4-FFF2-40B4-BE49-F238E27FC236}">
                <a16:creationId xmlns:a16="http://schemas.microsoft.com/office/drawing/2014/main" id="{D0145F82-BFD2-4E32-B17C-0B4EE8569C28}"/>
              </a:ext>
            </a:extLst>
          </p:cNvPr>
          <p:cNvPicPr>
            <a:picLocks noChangeAspect="1"/>
          </p:cNvPicPr>
          <p:nvPr/>
        </p:nvPicPr>
        <p:blipFill>
          <a:blip r:embed="rId7"/>
          <a:stretch>
            <a:fillRect/>
          </a:stretch>
        </p:blipFill>
        <p:spPr>
          <a:xfrm>
            <a:off x="9443085" y="4459605"/>
            <a:ext cx="2259330" cy="2259330"/>
          </a:xfrm>
          <a:prstGeom prst="rect">
            <a:avLst/>
          </a:prstGeom>
        </p:spPr>
      </p:pic>
      <p:pic>
        <p:nvPicPr>
          <p:cNvPr id="23" name="Hình ảnh 23" descr="Ảnh có chứa văn bản, ký hiệu, dừng, đang ngồi&#10;&#10;Mô tả được tạo với mức tin cậy rất cao">
            <a:extLst>
              <a:ext uri="{FF2B5EF4-FFF2-40B4-BE49-F238E27FC236}">
                <a16:creationId xmlns:a16="http://schemas.microsoft.com/office/drawing/2014/main" id="{B62701A6-97B6-4DB4-A1EA-B9FB91DDF0E0}"/>
              </a:ext>
            </a:extLst>
          </p:cNvPr>
          <p:cNvPicPr>
            <a:picLocks noChangeAspect="1"/>
          </p:cNvPicPr>
          <p:nvPr/>
        </p:nvPicPr>
        <p:blipFill>
          <a:blip r:embed="rId8"/>
          <a:stretch>
            <a:fillRect/>
          </a:stretch>
        </p:blipFill>
        <p:spPr>
          <a:xfrm>
            <a:off x="6370320" y="2165604"/>
            <a:ext cx="5463540" cy="2161032"/>
          </a:xfrm>
          <a:prstGeom prst="rect">
            <a:avLst/>
          </a:prstGeom>
          <a:ln>
            <a:solidFill>
              <a:schemeClr val="tx1"/>
            </a:solidFill>
          </a:ln>
        </p:spPr>
      </p:pic>
      <p:pic>
        <p:nvPicPr>
          <p:cNvPr id="25" name="Hình ảnh 25" descr="Ảnh có chứa vẽ, ký hiệu&#10;&#10;Mô tả được tạo với mức tin cậy rất cao">
            <a:extLst>
              <a:ext uri="{FF2B5EF4-FFF2-40B4-BE49-F238E27FC236}">
                <a16:creationId xmlns:a16="http://schemas.microsoft.com/office/drawing/2014/main" id="{C5DCEE0D-7B5C-4240-BD40-B592B18EE1AD}"/>
              </a:ext>
            </a:extLst>
          </p:cNvPr>
          <p:cNvPicPr>
            <a:picLocks noChangeAspect="1"/>
          </p:cNvPicPr>
          <p:nvPr/>
        </p:nvPicPr>
        <p:blipFill>
          <a:blip r:embed="rId9"/>
          <a:stretch>
            <a:fillRect/>
          </a:stretch>
        </p:blipFill>
        <p:spPr>
          <a:xfrm>
            <a:off x="6156960" y="4889659"/>
            <a:ext cx="3116580" cy="1536383"/>
          </a:xfrm>
          <a:prstGeom prst="rect">
            <a:avLst/>
          </a:prstGeom>
        </p:spPr>
      </p:pic>
    </p:spTree>
    <p:extLst>
      <p:ext uri="{BB962C8B-B14F-4D97-AF65-F5344CB8AC3E}">
        <p14:creationId xmlns:p14="http://schemas.microsoft.com/office/powerpoint/2010/main" val="2290654491"/>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줄기</Template>
  <Application>Microsoft Office PowerPoint</Application>
  <PresentationFormat>Widescreen</PresentationFormat>
  <Slides>32</Slides>
  <Notes>10</Notes>
  <HiddenSlides>0</HiddenSlide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Metropolitan</vt:lpstr>
      <vt:lpstr>HDOfficeLightV0</vt:lpstr>
      <vt:lpstr>LiveShop.com</vt:lpstr>
      <vt:lpstr>Contents</vt:lpstr>
      <vt:lpstr>Background</vt:lpstr>
      <vt:lpstr>E-commerce in South Korea: trends and tendencies (1)</vt:lpstr>
      <vt:lpstr>E-commerce in South Korea: trends and tendencies (2)</vt:lpstr>
      <vt:lpstr>Online shopping streaming?</vt:lpstr>
      <vt:lpstr>Online shopping streaming?</vt:lpstr>
      <vt:lpstr>Online shopping streaming?</vt:lpstr>
      <vt:lpstr>Online shopping streaming?</vt:lpstr>
      <vt:lpstr>Case Study: CJMall</vt:lpstr>
      <vt:lpstr>Case Study: CJMall</vt:lpstr>
      <vt:lpstr>Case Study: CJMall</vt:lpstr>
      <vt:lpstr>Project Overview</vt:lpstr>
      <vt:lpstr>Main Points</vt:lpstr>
      <vt:lpstr>Comparison with CJMall</vt:lpstr>
      <vt:lpstr>Design Concept</vt:lpstr>
      <vt:lpstr>Main page </vt:lpstr>
      <vt:lpstr>Live Streaming  </vt:lpstr>
      <vt:lpstr>Store  </vt:lpstr>
      <vt:lpstr>My Page   </vt:lpstr>
      <vt:lpstr>Development</vt:lpstr>
      <vt:lpstr>Description </vt:lpstr>
      <vt:lpstr>Model</vt:lpstr>
      <vt:lpstr>Technology</vt:lpstr>
      <vt:lpstr>Development Schedule </vt:lpstr>
      <vt:lpstr>Expected Results</vt:lpstr>
      <vt:lpstr>Livestreaming</vt:lpstr>
      <vt:lpstr>Available to various sellers</vt:lpstr>
      <vt:lpstr>Off-air content suggestion system</vt:lpstr>
      <vt:lpstr>AI-based platform enhancements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Joon</dc:creator>
  <cp:revision>8</cp:revision>
  <dcterms:created xsi:type="dcterms:W3CDTF">2019-10-15T00:11:22Z</dcterms:created>
  <dcterms:modified xsi:type="dcterms:W3CDTF">2019-10-17T05:57:49Z</dcterms:modified>
</cp:coreProperties>
</file>